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4" d="100"/>
          <a:sy n="94" d="100"/>
        </p:scale>
        <p:origin x="-870" y="-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indent="0" algn="l" rtl="0">
              <a:spcBef>
                <a:spcPts val="0"/>
              </a:spcBef>
              <a:defRPr sz="1100" b="0" i="0" u="none" strike="noStrike" cap="none" baseline="0">
                <a:solidFill>
                  <a:schemeClr val="dk1"/>
                </a:solidFill>
                <a:latin typeface="Arial"/>
                <a:ea typeface="Arial"/>
                <a:cs typeface="Arial"/>
                <a:sym typeface="Arial"/>
              </a:defRPr>
            </a:lvl1pPr>
            <a:lvl2pPr marL="457200" marR="0" indent="0" algn="l" rtl="0">
              <a:spcBef>
                <a:spcPts val="0"/>
              </a:spcBef>
              <a:defRPr sz="1100" b="0" i="0" u="none" strike="noStrike" cap="none" baseline="0">
                <a:solidFill>
                  <a:schemeClr val="dk1"/>
                </a:solidFill>
                <a:latin typeface="Arial"/>
                <a:ea typeface="Arial"/>
                <a:cs typeface="Arial"/>
                <a:sym typeface="Arial"/>
              </a:defRPr>
            </a:lvl2pPr>
            <a:lvl3pPr marL="914400" marR="0" indent="0" algn="l" rtl="0">
              <a:spcBef>
                <a:spcPts val="0"/>
              </a:spcBef>
              <a:defRPr sz="1100" b="0" i="0" u="none" strike="noStrike" cap="none" baseline="0">
                <a:solidFill>
                  <a:schemeClr val="dk1"/>
                </a:solidFill>
                <a:latin typeface="Arial"/>
                <a:ea typeface="Arial"/>
                <a:cs typeface="Arial"/>
                <a:sym typeface="Arial"/>
              </a:defRPr>
            </a:lvl3pPr>
            <a:lvl4pPr marL="1371600" marR="0" indent="0" algn="l" rtl="0">
              <a:spcBef>
                <a:spcPts val="0"/>
              </a:spcBef>
              <a:defRPr sz="1100" b="0" i="0" u="none" strike="noStrike" cap="none" baseline="0">
                <a:solidFill>
                  <a:schemeClr val="dk1"/>
                </a:solidFill>
                <a:latin typeface="Arial"/>
                <a:ea typeface="Arial"/>
                <a:cs typeface="Arial"/>
                <a:sym typeface="Arial"/>
              </a:defRPr>
            </a:lvl4pPr>
            <a:lvl5pPr marL="1828800" marR="0" indent="0" algn="l" rtl="0">
              <a:spcBef>
                <a:spcPts val="0"/>
              </a:spcBef>
              <a:defRPr sz="1100" b="0" i="0" u="none" strike="noStrike" cap="none" baseline="0">
                <a:solidFill>
                  <a:schemeClr val="dk1"/>
                </a:solidFill>
                <a:latin typeface="Arial"/>
                <a:ea typeface="Arial"/>
                <a:cs typeface="Arial"/>
                <a:sym typeface="Arial"/>
              </a:defRPr>
            </a:lvl5pPr>
            <a:lvl6pPr marL="2286000" marR="0" indent="0" algn="l" rtl="0">
              <a:spcBef>
                <a:spcPts val="0"/>
              </a:spcBef>
              <a:defRPr sz="1100" b="0" i="0" u="none" strike="noStrike" cap="none" baseline="0">
                <a:solidFill>
                  <a:schemeClr val="dk1"/>
                </a:solidFill>
                <a:latin typeface="Arial"/>
                <a:ea typeface="Arial"/>
                <a:cs typeface="Arial"/>
                <a:sym typeface="Arial"/>
              </a:defRPr>
            </a:lvl6pPr>
            <a:lvl7pPr marL="2743200" marR="0" indent="0" algn="l" rtl="0">
              <a:spcBef>
                <a:spcPts val="0"/>
              </a:spcBef>
              <a:defRPr sz="1100" b="0" i="0" u="none" strike="noStrike" cap="none" baseline="0">
                <a:solidFill>
                  <a:schemeClr val="dk1"/>
                </a:solidFill>
                <a:latin typeface="Arial"/>
                <a:ea typeface="Arial"/>
                <a:cs typeface="Arial"/>
                <a:sym typeface="Arial"/>
              </a:defRPr>
            </a:lvl7pPr>
            <a:lvl8pPr marL="3200400" marR="0" indent="0" algn="l" rtl="0">
              <a:spcBef>
                <a:spcPts val="0"/>
              </a:spcBef>
              <a:defRPr sz="1100" b="0" i="0" u="none" strike="noStrike" cap="none" baseline="0">
                <a:solidFill>
                  <a:schemeClr val="dk1"/>
                </a:solidFill>
                <a:latin typeface="Arial"/>
                <a:ea typeface="Arial"/>
                <a:cs typeface="Arial"/>
                <a:sym typeface="Arial"/>
              </a:defRPr>
            </a:lvl8pPr>
            <a:lvl9pPr marL="3657600" marR="0" indent="0" algn="l" rtl="0">
              <a:spcBef>
                <a:spcPts val="0"/>
              </a:spcBef>
              <a:defRPr sz="1100" b="0" i="0" u="none" strike="noStrike" cap="none" baseline="0">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842900893"/>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Shape 5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51" name="Shape 51"/>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Shape 12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126" name="Shape 1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133" name="Shape 13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Shape 14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142" name="Shape 14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149" name="Shape 14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155" name="Shape 155"/>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163" name="Shape 16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172" name="Shape 17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182" name="Shape 1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188" name="Shape 188"/>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195" name="Shape 19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Shape 5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57" name="Shape 5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201" name="Shape 2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207" name="Shape 20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214" name="Shape 2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Shape 22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224" name="Shape 224"/>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Shape 22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230" name="Shape 23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Shape 24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245" name="Shape 245"/>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Shape 25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251" name="Shape 25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Shape 26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263" name="Shape 26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66" name="Shape 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72" name="Shape 7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82" name="Shape 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94" name="Shape 9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Shape 10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101" name="Shape 101"/>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110" name="Shape 110"/>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Font typeface="Arial"/>
              <a:buNone/>
            </a:pPr>
            <a:endParaRPr sz="1100" b="0" i="0" u="none" strike="noStrike" cap="none" baseline="0">
              <a:solidFill>
                <a:schemeClr val="dk1"/>
              </a:solidFill>
              <a:latin typeface="Arial"/>
              <a:ea typeface="Arial"/>
              <a:cs typeface="Arial"/>
              <a:sym typeface="Arial"/>
            </a:endParaRPr>
          </a:p>
        </p:txBody>
      </p:sp>
      <p:sp>
        <p:nvSpPr>
          <p:cNvPr id="119" name="Shape 1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0"/>
        <p:cNvGrpSpPr/>
        <p:nvPr/>
      </p:nvGrpSpPr>
      <p:grpSpPr>
        <a:xfrm>
          <a:off x="0" y="0"/>
          <a:ext cx="0" cy="0"/>
          <a:chOff x="0" y="0"/>
          <a:chExt cx="0" cy="0"/>
        </a:xfrm>
      </p:grpSpPr>
      <p:sp>
        <p:nvSpPr>
          <p:cNvPr id="11" name="Shape 11"/>
          <p:cNvSpPr txBox="1">
            <a:spLocks noGrp="1"/>
          </p:cNvSpPr>
          <p:nvPr>
            <p:ph type="ctrTitle"/>
          </p:nvPr>
        </p:nvSpPr>
        <p:spPr>
          <a:xfrm>
            <a:off x="685800" y="2130425"/>
            <a:ext cx="7772400" cy="1470023"/>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1pPr>
            <a:lvl2pPr marL="0" marR="0" indent="0" algn="ctr"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2pPr>
            <a:lvl3pPr marL="0" marR="0" indent="0" algn="ctr" rtl="0">
              <a:spcBef>
                <a:spcPts val="0"/>
              </a:spcBef>
              <a:spcAft>
                <a:spcPts val="0"/>
              </a:spcAft>
              <a:defRPr sz="1800" b="0" i="0" u="none" strike="noStrike" cap="none" baseline="0"/>
            </a:lvl3pPr>
            <a:lvl4pPr marL="0" marR="0" indent="0" algn="ctr" rtl="0">
              <a:spcBef>
                <a:spcPts val="0"/>
              </a:spcBef>
              <a:spcAft>
                <a:spcPts val="0"/>
              </a:spcAft>
              <a:defRPr sz="1800" b="0" i="0" u="none" strike="noStrike" cap="none" baseline="0"/>
            </a:lvl4pPr>
            <a:lvl5pPr marL="0" marR="0" indent="0" algn="ctr" rtl="0">
              <a:spcBef>
                <a:spcPts val="0"/>
              </a:spcBef>
              <a:spcAft>
                <a:spcPts val="0"/>
              </a:spcAft>
              <a:defRPr sz="1800" b="0" i="0" u="none" strike="noStrike" cap="none" baseline="0"/>
            </a:lvl5pPr>
            <a:lvl6pPr marL="457200" marR="0" indent="0" algn="ctr" rtl="0">
              <a:spcBef>
                <a:spcPts val="0"/>
              </a:spcBef>
              <a:spcAft>
                <a:spcPts val="0"/>
              </a:spcAft>
              <a:defRPr sz="1800" b="0" i="0" u="none" strike="noStrike" cap="none" baseline="0"/>
            </a:lvl6pPr>
            <a:lvl7pPr marL="914400" marR="0" indent="0" algn="ctr" rtl="0">
              <a:spcBef>
                <a:spcPts val="0"/>
              </a:spcBef>
              <a:spcAft>
                <a:spcPts val="0"/>
              </a:spcAft>
              <a:defRPr sz="1800" b="0" i="0" u="none" strike="noStrike" cap="none" baseline="0"/>
            </a:lvl7pPr>
            <a:lvl8pPr marL="1371600" marR="0" indent="0" algn="ctr" rtl="0">
              <a:spcBef>
                <a:spcPts val="0"/>
              </a:spcBef>
              <a:spcAft>
                <a:spcPts val="0"/>
              </a:spcAft>
              <a:defRPr sz="1800" b="0" i="0" u="none" strike="noStrike" cap="none" baseline="0"/>
            </a:lvl8pPr>
            <a:lvl9pPr marL="1828800" marR="0" indent="0" algn="ctr" rtl="0">
              <a:spcBef>
                <a:spcPts val="0"/>
              </a:spcBef>
              <a:spcAft>
                <a:spcPts val="0"/>
              </a:spcAft>
              <a:defRPr sz="1800" b="0" i="0" u="none" strike="noStrike" cap="none" baseline="0"/>
            </a:lvl9pPr>
          </a:lstStyle>
          <a:p>
            <a:endParaRPr/>
          </a:p>
        </p:txBody>
      </p:sp>
      <p:sp>
        <p:nvSpPr>
          <p:cNvPr id="12" name="Shape 12"/>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indent="0" algn="ctr" rtl="0">
              <a:lnSpc>
                <a:spcPct val="100000"/>
              </a:lnSpc>
              <a:spcBef>
                <a:spcPts val="640"/>
              </a:spcBef>
              <a:spcAft>
                <a:spcPts val="0"/>
              </a:spcAft>
              <a:buClr>
                <a:schemeClr val="dk1"/>
              </a:buClr>
              <a:buFont typeface="Arial"/>
              <a:buNone/>
              <a:defRPr sz="1400" b="0" i="0" u="none" strike="noStrike" cap="none" baseline="0">
                <a:solidFill>
                  <a:srgbClr val="000000"/>
                </a:solidFill>
                <a:latin typeface="Arial"/>
                <a:ea typeface="Arial"/>
                <a:cs typeface="Arial"/>
                <a:sym typeface="Arial"/>
                <a:rtl val="0"/>
              </a:defRPr>
            </a:lvl1pPr>
            <a:lvl2pPr marL="457200" marR="0" indent="0" algn="ctr" rtl="0">
              <a:lnSpc>
                <a:spcPct val="100000"/>
              </a:lnSpc>
              <a:spcBef>
                <a:spcPts val="560"/>
              </a:spcBef>
              <a:spcAft>
                <a:spcPts val="0"/>
              </a:spcAft>
              <a:buClr>
                <a:schemeClr val="dk1"/>
              </a:buClr>
              <a:buFont typeface="Arial"/>
              <a:buNone/>
              <a:defRPr sz="1400" b="0" i="0" u="none" strike="noStrike" cap="none" baseline="0">
                <a:solidFill>
                  <a:srgbClr val="000000"/>
                </a:solidFill>
                <a:latin typeface="Arial"/>
                <a:ea typeface="Arial"/>
                <a:cs typeface="Arial"/>
                <a:sym typeface="Arial"/>
                <a:rtl val="0"/>
              </a:defRPr>
            </a:lvl2pPr>
            <a:lvl3pPr marL="914400" marR="0" indent="0" algn="ctr" rtl="0">
              <a:lnSpc>
                <a:spcPct val="100000"/>
              </a:lnSpc>
              <a:spcBef>
                <a:spcPts val="480"/>
              </a:spcBef>
              <a:spcAft>
                <a:spcPts val="0"/>
              </a:spcAft>
              <a:buClr>
                <a:schemeClr val="dk1"/>
              </a:buClr>
              <a:buFont typeface="Arial"/>
              <a:buNone/>
              <a:defRPr sz="1400" b="0" i="0" u="none" strike="noStrike" cap="none" baseline="0">
                <a:solidFill>
                  <a:srgbClr val="000000"/>
                </a:solidFill>
                <a:latin typeface="Arial"/>
                <a:ea typeface="Arial"/>
                <a:cs typeface="Arial"/>
                <a:sym typeface="Arial"/>
                <a:rtl val="0"/>
              </a:defRPr>
            </a:lvl3pPr>
            <a:lvl4pPr marL="1371600" marR="0" indent="0" algn="ctr" rtl="0">
              <a:lnSpc>
                <a:spcPct val="100000"/>
              </a:lnSpc>
              <a:spcBef>
                <a:spcPts val="400"/>
              </a:spcBef>
              <a:spcAft>
                <a:spcPts val="0"/>
              </a:spcAft>
              <a:buClr>
                <a:schemeClr val="dk1"/>
              </a:buClr>
              <a:buFont typeface="Arial"/>
              <a:buNone/>
              <a:defRPr sz="1400" b="0" i="0" u="none" strike="noStrike" cap="none" baseline="0">
                <a:solidFill>
                  <a:srgbClr val="000000"/>
                </a:solidFill>
                <a:latin typeface="Arial"/>
                <a:ea typeface="Arial"/>
                <a:cs typeface="Arial"/>
                <a:sym typeface="Arial"/>
                <a:rtl val="0"/>
              </a:defRPr>
            </a:lvl4pPr>
            <a:lvl5pPr marL="1828800" marR="0" indent="0" algn="ctr" rtl="0">
              <a:lnSpc>
                <a:spcPct val="100000"/>
              </a:lnSpc>
              <a:spcBef>
                <a:spcPts val="400"/>
              </a:spcBef>
              <a:spcAft>
                <a:spcPts val="0"/>
              </a:spcAft>
              <a:buClr>
                <a:schemeClr val="dk1"/>
              </a:buClr>
              <a:buFont typeface="Arial"/>
              <a:buNone/>
              <a:defRPr sz="1400" b="0" i="0" u="none" strike="noStrike" cap="none" baseline="0">
                <a:solidFill>
                  <a:srgbClr val="000000"/>
                </a:solidFill>
                <a:latin typeface="Arial"/>
                <a:ea typeface="Arial"/>
                <a:cs typeface="Arial"/>
                <a:sym typeface="Arial"/>
                <a:rtl val="0"/>
              </a:defRPr>
            </a:lvl5pPr>
            <a:lvl6pPr marL="2286000" marR="0" indent="0" algn="ctr" rtl="0">
              <a:lnSpc>
                <a:spcPct val="100000"/>
              </a:lnSpc>
              <a:spcBef>
                <a:spcPts val="400"/>
              </a:spcBef>
              <a:spcAft>
                <a:spcPts val="0"/>
              </a:spcAft>
              <a:buClr>
                <a:schemeClr val="dk1"/>
              </a:buClr>
              <a:buFont typeface="Arial"/>
              <a:buNone/>
              <a:defRPr sz="1400" b="0" i="0" u="none" strike="noStrike" cap="none" baseline="0">
                <a:solidFill>
                  <a:srgbClr val="000000"/>
                </a:solidFill>
                <a:latin typeface="Arial"/>
                <a:ea typeface="Arial"/>
                <a:cs typeface="Arial"/>
                <a:sym typeface="Arial"/>
                <a:rtl val="0"/>
              </a:defRPr>
            </a:lvl6pPr>
            <a:lvl7pPr marL="2743200" marR="0" indent="0" algn="ctr" rtl="0">
              <a:lnSpc>
                <a:spcPct val="100000"/>
              </a:lnSpc>
              <a:spcBef>
                <a:spcPts val="400"/>
              </a:spcBef>
              <a:spcAft>
                <a:spcPts val="0"/>
              </a:spcAft>
              <a:buClr>
                <a:schemeClr val="dk1"/>
              </a:buClr>
              <a:buFont typeface="Arial"/>
              <a:buNone/>
              <a:defRPr sz="1400" b="0" i="0" u="none" strike="noStrike" cap="none" baseline="0">
                <a:solidFill>
                  <a:srgbClr val="000000"/>
                </a:solidFill>
                <a:latin typeface="Arial"/>
                <a:ea typeface="Arial"/>
                <a:cs typeface="Arial"/>
                <a:sym typeface="Arial"/>
                <a:rtl val="0"/>
              </a:defRPr>
            </a:lvl7pPr>
            <a:lvl8pPr marL="3200400" marR="0" indent="0" algn="ctr" rtl="0">
              <a:lnSpc>
                <a:spcPct val="100000"/>
              </a:lnSpc>
              <a:spcBef>
                <a:spcPts val="400"/>
              </a:spcBef>
              <a:spcAft>
                <a:spcPts val="0"/>
              </a:spcAft>
              <a:buClr>
                <a:schemeClr val="dk1"/>
              </a:buClr>
              <a:buFont typeface="Arial"/>
              <a:buNone/>
              <a:defRPr sz="1400" b="0" i="0" u="none" strike="noStrike" cap="none" baseline="0">
                <a:solidFill>
                  <a:srgbClr val="000000"/>
                </a:solidFill>
                <a:latin typeface="Arial"/>
                <a:ea typeface="Arial"/>
                <a:cs typeface="Arial"/>
                <a:sym typeface="Arial"/>
                <a:rtl val="0"/>
              </a:defRPr>
            </a:lvl8pPr>
            <a:lvl9pPr marL="3657600" marR="0" indent="0" algn="ctr" rtl="0">
              <a:lnSpc>
                <a:spcPct val="100000"/>
              </a:lnSpc>
              <a:spcBef>
                <a:spcPts val="400"/>
              </a:spcBef>
              <a:spcAft>
                <a:spcPts val="0"/>
              </a:spcAft>
              <a:buClr>
                <a:schemeClr val="dk1"/>
              </a:buClr>
              <a:buFont typeface="Arial"/>
              <a:buNone/>
              <a:defRPr sz="1400" b="0" i="0" u="none" strike="noStrike" cap="none" baseline="0">
                <a:solidFill>
                  <a:srgbClr val="000000"/>
                </a:solidFill>
                <a:latin typeface="Arial"/>
                <a:ea typeface="Arial"/>
                <a:cs typeface="Arial"/>
                <a:sym typeface="Arial"/>
                <a:rtl val="0"/>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41" name="Shape 41"/>
          <p:cNvSpPr txBox="1">
            <a:spLocks noGrp="1"/>
          </p:cNvSpPr>
          <p:nvPr>
            <p:ph type="body" idx="1"/>
          </p:nvPr>
        </p:nvSpPr>
        <p:spPr>
          <a:xfrm>
            <a:off x="457200" y="1600200"/>
            <a:ext cx="4038598" cy="4525963"/>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2" name="Shape 42"/>
          <p:cNvSpPr txBox="1">
            <a:spLocks noGrp="1"/>
          </p:cNvSpPr>
          <p:nvPr>
            <p:ph type="body" idx="2"/>
          </p:nvPr>
        </p:nvSpPr>
        <p:spPr>
          <a:xfrm>
            <a:off x="4648200" y="1600200"/>
            <a:ext cx="4038598" cy="4525963"/>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5" name="Shape 45"/>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indent="0" rtl="0">
              <a:spcBef>
                <a:spcPts val="0"/>
              </a:spcBef>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15" name="Shape 15"/>
          <p:cNvSpPr txBox="1">
            <a:spLocks noGrp="1"/>
          </p:cNvSpPr>
          <p:nvPr>
            <p:ph type="body" idx="1"/>
          </p:nvPr>
        </p:nvSpPr>
        <p:spPr>
          <a:xfrm>
            <a:off x="457200" y="1600200"/>
            <a:ext cx="8229600" cy="4525960"/>
          </a:xfrm>
          <a:prstGeom prst="rect">
            <a:avLst/>
          </a:prstGeom>
          <a:noFill/>
          <a:ln>
            <a:noFill/>
          </a:ln>
        </p:spPr>
        <p:txBody>
          <a:bodyPr lIns="91425" tIns="91425" rIns="91425" bIns="91425" anchor="t" anchorCtr="0"/>
          <a:lstStyle>
            <a:lvl1pPr marL="342900" indent="-50800" algn="l" rtl="0">
              <a:spcBef>
                <a:spcPts val="640"/>
              </a:spcBef>
              <a:spcAft>
                <a:spcPts val="0"/>
              </a:spcAft>
              <a:buClr>
                <a:schemeClr val="dk1"/>
              </a:buClr>
              <a:buFont typeface="Arial"/>
              <a:buChar char="•"/>
              <a:defRPr/>
            </a:lvl1pPr>
            <a:lvl2pPr marL="742950" indent="-19050" algn="l" rtl="0">
              <a:spcBef>
                <a:spcPts val="560"/>
              </a:spcBef>
              <a:spcAft>
                <a:spcPts val="0"/>
              </a:spcAft>
              <a:buClr>
                <a:schemeClr val="dk1"/>
              </a:buClr>
              <a:buFont typeface="Arial"/>
              <a:buChar char="–"/>
              <a:defRPr/>
            </a:lvl2pPr>
            <a:lvl3pPr marL="1143000" indent="12700" algn="l" rtl="0">
              <a:spcBef>
                <a:spcPts val="480"/>
              </a:spcBef>
              <a:spcAft>
                <a:spcPts val="0"/>
              </a:spcAft>
              <a:buClr>
                <a:schemeClr val="dk1"/>
              </a:buClr>
              <a:buFont typeface="Arial"/>
              <a:buChar char="•"/>
              <a:defRPr/>
            </a:lvl3pPr>
            <a:lvl4pPr marL="1600200" indent="-12700" algn="l" rtl="0">
              <a:spcBef>
                <a:spcPts val="400"/>
              </a:spcBef>
              <a:spcAft>
                <a:spcPts val="0"/>
              </a:spcAft>
              <a:buClr>
                <a:schemeClr val="dk1"/>
              </a:buClr>
              <a:buFont typeface="Arial"/>
              <a:buChar char="–"/>
              <a:defRPr/>
            </a:lvl4pPr>
            <a:lvl5pPr marL="2057400" indent="-12700" algn="l" rtl="0">
              <a:spcBef>
                <a:spcPts val="400"/>
              </a:spcBef>
              <a:spcAft>
                <a:spcPts val="0"/>
              </a:spcAft>
              <a:buClr>
                <a:schemeClr val="dk1"/>
              </a:buClr>
              <a:buFont typeface="Arial"/>
              <a:buChar char="»"/>
              <a:defRPr/>
            </a:lvl5pPr>
            <a:lvl6pPr marL="2514600" indent="-12700" algn="l" rtl="0">
              <a:spcBef>
                <a:spcPts val="400"/>
              </a:spcBef>
              <a:spcAft>
                <a:spcPts val="0"/>
              </a:spcAft>
              <a:buClr>
                <a:schemeClr val="dk1"/>
              </a:buClr>
              <a:buFont typeface="Arial"/>
              <a:buChar char="»"/>
              <a:defRPr/>
            </a:lvl6pPr>
            <a:lvl7pPr marL="2971800" indent="-12700" algn="l" rtl="0">
              <a:spcBef>
                <a:spcPts val="400"/>
              </a:spcBef>
              <a:spcAft>
                <a:spcPts val="0"/>
              </a:spcAft>
              <a:buClr>
                <a:schemeClr val="dk1"/>
              </a:buClr>
              <a:buFont typeface="Arial"/>
              <a:buChar char="»"/>
              <a:defRPr/>
            </a:lvl7pPr>
            <a:lvl8pPr marL="3429000" indent="-12700" algn="l" rtl="0">
              <a:spcBef>
                <a:spcPts val="400"/>
              </a:spcBef>
              <a:spcAft>
                <a:spcPts val="0"/>
              </a:spcAft>
              <a:buClr>
                <a:schemeClr val="dk1"/>
              </a:buClr>
              <a:buFont typeface="Arial"/>
              <a:buChar char="»"/>
              <a:defRPr/>
            </a:lvl8pPr>
            <a:lvl9pPr marL="3886200" indent="-12700" algn="l" rtl="0">
              <a:spcBef>
                <a:spcPts val="400"/>
              </a:spcBef>
              <a:spcAft>
                <a:spcPts val="0"/>
              </a:spcAft>
              <a:buClr>
                <a:schemeClr val="dk1"/>
              </a:buClr>
              <a:buFont typeface="Arial"/>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6"/>
        <p:cNvGrpSpPr/>
        <p:nvPr/>
      </p:nvGrpSpPr>
      <p:grpSpPr>
        <a:xfrm>
          <a:off x="0" y="0"/>
          <a:ext cx="0" cy="0"/>
          <a:chOff x="0" y="0"/>
          <a:chExt cx="0" cy="0"/>
        </a:xfrm>
      </p:grpSpPr>
      <p:sp>
        <p:nvSpPr>
          <p:cNvPr id="17" name="Shape 17"/>
          <p:cNvSpPr txBox="1">
            <a:spLocks noGrp="1"/>
          </p:cNvSpPr>
          <p:nvPr>
            <p:ph type="title"/>
          </p:nvPr>
        </p:nvSpPr>
        <p:spPr>
          <a:xfrm rot="5400000">
            <a:off x="4732336" y="2171700"/>
            <a:ext cx="5851525" cy="20574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18" name="Shape 18"/>
          <p:cNvSpPr txBox="1">
            <a:spLocks noGrp="1"/>
          </p:cNvSpPr>
          <p:nvPr>
            <p:ph type="body" idx="1"/>
          </p:nvPr>
        </p:nvSpPr>
        <p:spPr>
          <a:xfrm rot="5400000">
            <a:off x="541336" y="190500"/>
            <a:ext cx="5851525" cy="6019798"/>
          </a:xfrm>
          <a:prstGeom prst="rect">
            <a:avLst/>
          </a:prstGeom>
          <a:noFill/>
          <a:ln>
            <a:noFill/>
          </a:ln>
        </p:spPr>
        <p:txBody>
          <a:bodyPr lIns="91425" tIns="91425" rIns="91425" bIns="91425" anchor="t" anchorCtr="0"/>
          <a:lstStyle>
            <a:lvl1pPr marL="342900" indent="-50800" algn="l" rtl="0">
              <a:spcBef>
                <a:spcPts val="640"/>
              </a:spcBef>
              <a:spcAft>
                <a:spcPts val="0"/>
              </a:spcAft>
              <a:buClr>
                <a:schemeClr val="dk1"/>
              </a:buClr>
              <a:buFont typeface="Arial"/>
              <a:buChar char="•"/>
              <a:defRPr/>
            </a:lvl1pPr>
            <a:lvl2pPr marL="742950" indent="-19050" algn="l" rtl="0">
              <a:spcBef>
                <a:spcPts val="560"/>
              </a:spcBef>
              <a:spcAft>
                <a:spcPts val="0"/>
              </a:spcAft>
              <a:buClr>
                <a:schemeClr val="dk1"/>
              </a:buClr>
              <a:buFont typeface="Arial"/>
              <a:buChar char="–"/>
              <a:defRPr/>
            </a:lvl2pPr>
            <a:lvl3pPr marL="1143000" indent="12700" algn="l" rtl="0">
              <a:spcBef>
                <a:spcPts val="480"/>
              </a:spcBef>
              <a:spcAft>
                <a:spcPts val="0"/>
              </a:spcAft>
              <a:buClr>
                <a:schemeClr val="dk1"/>
              </a:buClr>
              <a:buFont typeface="Arial"/>
              <a:buChar char="•"/>
              <a:defRPr/>
            </a:lvl3pPr>
            <a:lvl4pPr marL="1600200" indent="-12700" algn="l" rtl="0">
              <a:spcBef>
                <a:spcPts val="400"/>
              </a:spcBef>
              <a:spcAft>
                <a:spcPts val="0"/>
              </a:spcAft>
              <a:buClr>
                <a:schemeClr val="dk1"/>
              </a:buClr>
              <a:buFont typeface="Arial"/>
              <a:buChar char="–"/>
              <a:defRPr/>
            </a:lvl4pPr>
            <a:lvl5pPr marL="2057400" indent="-12700" algn="l" rtl="0">
              <a:spcBef>
                <a:spcPts val="400"/>
              </a:spcBef>
              <a:spcAft>
                <a:spcPts val="0"/>
              </a:spcAft>
              <a:buClr>
                <a:schemeClr val="dk1"/>
              </a:buClr>
              <a:buFont typeface="Arial"/>
              <a:buChar char="»"/>
              <a:defRPr/>
            </a:lvl5pPr>
            <a:lvl6pPr marL="2514600" indent="-12700" algn="l" rtl="0">
              <a:spcBef>
                <a:spcPts val="400"/>
              </a:spcBef>
              <a:spcAft>
                <a:spcPts val="0"/>
              </a:spcAft>
              <a:buClr>
                <a:schemeClr val="dk1"/>
              </a:buClr>
              <a:buFont typeface="Arial"/>
              <a:buChar char="»"/>
              <a:defRPr/>
            </a:lvl6pPr>
            <a:lvl7pPr marL="2971800" indent="-12700" algn="l" rtl="0">
              <a:spcBef>
                <a:spcPts val="400"/>
              </a:spcBef>
              <a:spcAft>
                <a:spcPts val="0"/>
              </a:spcAft>
              <a:buClr>
                <a:schemeClr val="dk1"/>
              </a:buClr>
              <a:buFont typeface="Arial"/>
              <a:buChar char="»"/>
              <a:defRPr/>
            </a:lvl7pPr>
            <a:lvl8pPr marL="3429000" indent="-12700" algn="l" rtl="0">
              <a:spcBef>
                <a:spcPts val="400"/>
              </a:spcBef>
              <a:spcAft>
                <a:spcPts val="0"/>
              </a:spcAft>
              <a:buClr>
                <a:schemeClr val="dk1"/>
              </a:buClr>
              <a:buFont typeface="Arial"/>
              <a:buChar char="»"/>
              <a:defRPr/>
            </a:lvl8pPr>
            <a:lvl9pPr marL="3886200" indent="-12700" algn="l" rtl="0">
              <a:spcBef>
                <a:spcPts val="400"/>
              </a:spcBef>
              <a:spcAft>
                <a:spcPts val="0"/>
              </a:spcAft>
              <a:buClr>
                <a:schemeClr val="dk1"/>
              </a:buClr>
              <a:buFont typeface="Arial"/>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21" name="Shape 21"/>
          <p:cNvSpPr txBox="1">
            <a:spLocks noGrp="1"/>
          </p:cNvSpPr>
          <p:nvPr>
            <p:ph type="body" idx="1"/>
          </p:nvPr>
        </p:nvSpPr>
        <p:spPr>
          <a:xfrm rot="5400000">
            <a:off x="2309017" y="-251619"/>
            <a:ext cx="4525960" cy="8229600"/>
          </a:xfrm>
          <a:prstGeom prst="rect">
            <a:avLst/>
          </a:prstGeom>
          <a:noFill/>
          <a:ln>
            <a:noFill/>
          </a:ln>
        </p:spPr>
        <p:txBody>
          <a:bodyPr lIns="91425" tIns="91425" rIns="91425" bIns="91425" anchor="t" anchorCtr="0"/>
          <a:lstStyle>
            <a:lvl1pPr marL="342900" indent="-50800" algn="l" rtl="0">
              <a:spcBef>
                <a:spcPts val="640"/>
              </a:spcBef>
              <a:spcAft>
                <a:spcPts val="0"/>
              </a:spcAft>
              <a:buClr>
                <a:schemeClr val="dk1"/>
              </a:buClr>
              <a:buFont typeface="Arial"/>
              <a:buChar char="•"/>
              <a:defRPr/>
            </a:lvl1pPr>
            <a:lvl2pPr marL="742950" indent="-19050" algn="l" rtl="0">
              <a:spcBef>
                <a:spcPts val="560"/>
              </a:spcBef>
              <a:spcAft>
                <a:spcPts val="0"/>
              </a:spcAft>
              <a:buClr>
                <a:schemeClr val="dk1"/>
              </a:buClr>
              <a:buFont typeface="Arial"/>
              <a:buChar char="–"/>
              <a:defRPr/>
            </a:lvl2pPr>
            <a:lvl3pPr marL="1143000" indent="12700" algn="l" rtl="0">
              <a:spcBef>
                <a:spcPts val="480"/>
              </a:spcBef>
              <a:spcAft>
                <a:spcPts val="0"/>
              </a:spcAft>
              <a:buClr>
                <a:schemeClr val="dk1"/>
              </a:buClr>
              <a:buFont typeface="Arial"/>
              <a:buChar char="•"/>
              <a:defRPr/>
            </a:lvl3pPr>
            <a:lvl4pPr marL="1600200" indent="-12700" algn="l" rtl="0">
              <a:spcBef>
                <a:spcPts val="400"/>
              </a:spcBef>
              <a:spcAft>
                <a:spcPts val="0"/>
              </a:spcAft>
              <a:buClr>
                <a:schemeClr val="dk1"/>
              </a:buClr>
              <a:buFont typeface="Arial"/>
              <a:buChar char="–"/>
              <a:defRPr/>
            </a:lvl4pPr>
            <a:lvl5pPr marL="2057400" indent="-12700" algn="l" rtl="0">
              <a:spcBef>
                <a:spcPts val="400"/>
              </a:spcBef>
              <a:spcAft>
                <a:spcPts val="0"/>
              </a:spcAft>
              <a:buClr>
                <a:schemeClr val="dk1"/>
              </a:buClr>
              <a:buFont typeface="Arial"/>
              <a:buChar char="»"/>
              <a:defRPr/>
            </a:lvl5pPr>
            <a:lvl6pPr marL="2514600" indent="-12700" algn="l" rtl="0">
              <a:spcBef>
                <a:spcPts val="400"/>
              </a:spcBef>
              <a:spcAft>
                <a:spcPts val="0"/>
              </a:spcAft>
              <a:buClr>
                <a:schemeClr val="dk1"/>
              </a:buClr>
              <a:buFont typeface="Arial"/>
              <a:buChar char="»"/>
              <a:defRPr/>
            </a:lvl6pPr>
            <a:lvl7pPr marL="2971800" indent="-12700" algn="l" rtl="0">
              <a:spcBef>
                <a:spcPts val="400"/>
              </a:spcBef>
              <a:spcAft>
                <a:spcPts val="0"/>
              </a:spcAft>
              <a:buClr>
                <a:schemeClr val="dk1"/>
              </a:buClr>
              <a:buFont typeface="Arial"/>
              <a:buChar char="»"/>
              <a:defRPr/>
            </a:lvl7pPr>
            <a:lvl8pPr marL="3429000" indent="-12700" algn="l" rtl="0">
              <a:spcBef>
                <a:spcPts val="400"/>
              </a:spcBef>
              <a:spcAft>
                <a:spcPts val="0"/>
              </a:spcAft>
              <a:buClr>
                <a:schemeClr val="dk1"/>
              </a:buClr>
              <a:buFont typeface="Arial"/>
              <a:buChar char="»"/>
              <a:defRPr/>
            </a:lvl8pPr>
            <a:lvl9pPr marL="3886200" indent="-12700" algn="l" rtl="0">
              <a:spcBef>
                <a:spcPts val="400"/>
              </a:spcBef>
              <a:spcAft>
                <a:spcPts val="0"/>
              </a:spcAft>
              <a:buClr>
                <a:schemeClr val="dk1"/>
              </a:buClr>
              <a:buFont typeface="Arial"/>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1792288" y="4800600"/>
            <a:ext cx="5486399" cy="566736"/>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4" name="Shape 24"/>
          <p:cNvSpPr>
            <a:spLocks noGrp="1"/>
          </p:cNvSpPr>
          <p:nvPr>
            <p:ph type="pic" idx="2"/>
          </p:nvPr>
        </p:nvSpPr>
        <p:spPr>
          <a:xfrm>
            <a:off x="1792288" y="612775"/>
            <a:ext cx="5486399" cy="4114800"/>
          </a:xfrm>
          <a:prstGeom prst="rect">
            <a:avLst/>
          </a:prstGeom>
          <a:noFill/>
          <a:ln>
            <a:noFill/>
          </a:ln>
        </p:spPr>
        <p:txBody>
          <a:bodyPr lIns="91425" tIns="91425" rIns="91425" bIns="91425" anchor="ctr" anchorCtr="0"/>
          <a:lstStyle>
            <a:lvl1pPr>
              <a:spcBef>
                <a:spcPts val="0"/>
              </a:spcBef>
              <a:buNone/>
              <a:defRPr/>
            </a:lvl1pPr>
          </a:lstStyle>
          <a:p>
            <a:endParaRPr/>
          </a:p>
        </p:txBody>
      </p:sp>
      <p:sp>
        <p:nvSpPr>
          <p:cNvPr id="25" name="Shape 25"/>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indent="0" rtl="0">
              <a:spcBef>
                <a:spcPts val="0"/>
              </a:spcBef>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26"/>
        <p:cNvGrpSpPr/>
        <p:nvPr/>
      </p:nvGrpSpPr>
      <p:grpSpPr>
        <a:xfrm>
          <a:off x="0" y="0"/>
          <a:ext cx="0" cy="0"/>
          <a:chOff x="0" y="0"/>
          <a:chExt cx="0" cy="0"/>
        </a:xfrm>
      </p:grpSpPr>
      <p:sp>
        <p:nvSpPr>
          <p:cNvPr id="27" name="Shape 27"/>
          <p:cNvSpPr txBox="1">
            <a:spLocks noGrp="1"/>
          </p:cNvSpPr>
          <p:nvPr>
            <p:ph type="title"/>
          </p:nvPr>
        </p:nvSpPr>
        <p:spPr>
          <a:xfrm>
            <a:off x="457200" y="273050"/>
            <a:ext cx="3008313" cy="1162048"/>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8" name="Shape 28"/>
          <p:cNvSpPr txBox="1">
            <a:spLocks noGrp="1"/>
          </p:cNvSpPr>
          <p:nvPr>
            <p:ph type="body" idx="1"/>
          </p:nvPr>
        </p:nvSpPr>
        <p:spPr>
          <a:xfrm>
            <a:off x="3575050" y="273050"/>
            <a:ext cx="5111750" cy="5853111"/>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9" name="Shape 29"/>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spcBef>
                <a:spcPts val="0"/>
              </a:spcBef>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0"/>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5" name="Shape 35"/>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spcBef>
                <a:spcPts val="0"/>
              </a:spcBef>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
        <p:nvSpPr>
          <p:cNvPr id="36" name="Shape 36"/>
          <p:cNvSpPr txBox="1">
            <a:spLocks noGrp="1"/>
          </p:cNvSpPr>
          <p:nvPr>
            <p:ph type="body" idx="2"/>
          </p:nvPr>
        </p:nvSpPr>
        <p:spPr>
          <a:xfrm>
            <a:off x="457200" y="2174875"/>
            <a:ext cx="4040187" cy="3951286"/>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7" name="Shape 37"/>
          <p:cNvSpPr txBox="1">
            <a:spLocks noGrp="1"/>
          </p:cNvSpPr>
          <p:nvPr>
            <p:ph type="body" idx="3"/>
          </p:nvPr>
        </p:nvSpPr>
        <p:spPr>
          <a:xfrm>
            <a:off x="4645025" y="1535112"/>
            <a:ext cx="4041773" cy="639762"/>
          </a:xfrm>
          <a:prstGeom prst="rect">
            <a:avLst/>
          </a:prstGeom>
          <a:noFill/>
          <a:ln>
            <a:noFill/>
          </a:ln>
        </p:spPr>
        <p:txBody>
          <a:bodyPr lIns="91425" tIns="91425" rIns="91425" bIns="91425" anchor="b" anchorCtr="0"/>
          <a:lstStyle>
            <a:lvl1pPr marL="0" indent="0" rtl="0">
              <a:spcBef>
                <a:spcPts val="0"/>
              </a:spcBef>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
        <p:nvSpPr>
          <p:cNvPr id="38" name="Shape 38"/>
          <p:cNvSpPr txBox="1">
            <a:spLocks noGrp="1"/>
          </p:cNvSpPr>
          <p:nvPr>
            <p:ph type="body" idx="4"/>
          </p:nvPr>
        </p:nvSpPr>
        <p:spPr>
          <a:xfrm>
            <a:off x="4645025" y="2174875"/>
            <a:ext cx="4041773" cy="3951286"/>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1pPr>
            <a:lvl2pPr marL="0" marR="0" indent="0" algn="ctr"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2pPr>
            <a:lvl3pPr marL="0" marR="0" indent="0" algn="ctr" rtl="0">
              <a:spcBef>
                <a:spcPts val="0"/>
              </a:spcBef>
              <a:spcAft>
                <a:spcPts val="0"/>
              </a:spcAft>
              <a:defRPr sz="1800" b="0" i="0" u="none" strike="noStrike" cap="none" baseline="0"/>
            </a:lvl3pPr>
            <a:lvl4pPr marL="0" marR="0" indent="0" algn="ctr" rtl="0">
              <a:spcBef>
                <a:spcPts val="0"/>
              </a:spcBef>
              <a:spcAft>
                <a:spcPts val="0"/>
              </a:spcAft>
              <a:defRPr sz="1800" b="0" i="0" u="none" strike="noStrike" cap="none" baseline="0"/>
            </a:lvl4pPr>
            <a:lvl5pPr marL="0" marR="0" indent="0" algn="ctr" rtl="0">
              <a:spcBef>
                <a:spcPts val="0"/>
              </a:spcBef>
              <a:spcAft>
                <a:spcPts val="0"/>
              </a:spcAft>
              <a:defRPr sz="1800" b="0" i="0" u="none" strike="noStrike" cap="none" baseline="0"/>
            </a:lvl5pPr>
            <a:lvl6pPr marL="457200" marR="0" indent="0" algn="ctr" rtl="0">
              <a:spcBef>
                <a:spcPts val="0"/>
              </a:spcBef>
              <a:spcAft>
                <a:spcPts val="0"/>
              </a:spcAft>
              <a:defRPr sz="1800" b="0" i="0" u="none" strike="noStrike" cap="none" baseline="0"/>
            </a:lvl6pPr>
            <a:lvl7pPr marL="914400" marR="0" indent="0" algn="ctr" rtl="0">
              <a:spcBef>
                <a:spcPts val="0"/>
              </a:spcBef>
              <a:spcAft>
                <a:spcPts val="0"/>
              </a:spcAft>
              <a:defRPr sz="1800" b="0" i="0" u="none" strike="noStrike" cap="none" baseline="0"/>
            </a:lvl7pPr>
            <a:lvl8pPr marL="1371600" marR="0" indent="0" algn="ctr" rtl="0">
              <a:spcBef>
                <a:spcPts val="0"/>
              </a:spcBef>
              <a:spcAft>
                <a:spcPts val="0"/>
              </a:spcAft>
              <a:defRPr sz="1800" b="0" i="0" u="none" strike="noStrike" cap="none" baseline="0"/>
            </a:lvl8pPr>
            <a:lvl9pPr marL="1828800" marR="0" indent="0" algn="ctr" rtl="0">
              <a:spcBef>
                <a:spcPts val="0"/>
              </a:spcBef>
              <a:spcAft>
                <a:spcPts val="0"/>
              </a:spcAft>
              <a:defRPr sz="1800" b="0" i="0" u="none" strike="noStrike" cap="none" baseline="0"/>
            </a:lvl9pPr>
          </a:lstStyle>
          <a:p>
            <a:endParaRPr/>
          </a:p>
        </p:txBody>
      </p:sp>
      <p:sp>
        <p:nvSpPr>
          <p:cNvPr id="6" name="Shape 6"/>
          <p:cNvSpPr txBox="1">
            <a:spLocks noGrp="1"/>
          </p:cNvSpPr>
          <p:nvPr>
            <p:ph type="body" idx="1"/>
          </p:nvPr>
        </p:nvSpPr>
        <p:spPr>
          <a:xfrm>
            <a:off x="457200" y="1600200"/>
            <a:ext cx="8229600" cy="4525960"/>
          </a:xfrm>
          <a:prstGeom prst="rect">
            <a:avLst/>
          </a:prstGeom>
          <a:noFill/>
          <a:ln>
            <a:noFill/>
          </a:ln>
        </p:spPr>
        <p:txBody>
          <a:bodyPr lIns="91425" tIns="91425" rIns="91425" bIns="91425" anchor="t" anchorCtr="0"/>
          <a:lstStyle>
            <a:lvl1pPr marL="342900" marR="0" indent="-50800" algn="l" rtl="0">
              <a:lnSpc>
                <a:spcPct val="100000"/>
              </a:lnSpc>
              <a:spcBef>
                <a:spcPts val="640"/>
              </a:spcBef>
              <a:spcAft>
                <a:spcPts val="0"/>
              </a:spcAft>
              <a:buClr>
                <a:schemeClr val="dk1"/>
              </a:buClr>
              <a:buFont typeface="Arial"/>
              <a:buChar char="•"/>
              <a:defRPr sz="1400" b="0" i="0" u="none" strike="noStrike" cap="none" baseline="0">
                <a:solidFill>
                  <a:srgbClr val="000000"/>
                </a:solidFill>
                <a:latin typeface="Arial"/>
                <a:ea typeface="Arial"/>
                <a:cs typeface="Arial"/>
                <a:sym typeface="Arial"/>
                <a:rtl val="0"/>
              </a:defRPr>
            </a:lvl1pPr>
            <a:lvl2pPr marL="742950" marR="0" indent="-19050" algn="l" rtl="0">
              <a:lnSpc>
                <a:spcPct val="100000"/>
              </a:lnSpc>
              <a:spcBef>
                <a:spcPts val="560"/>
              </a:spcBef>
              <a:spcAft>
                <a:spcPts val="0"/>
              </a:spcAft>
              <a:buClr>
                <a:schemeClr val="dk1"/>
              </a:buClr>
              <a:buFont typeface="Arial"/>
              <a:buChar char="–"/>
              <a:defRPr sz="1400" b="0" i="0" u="none" strike="noStrike" cap="none" baseline="0">
                <a:solidFill>
                  <a:srgbClr val="000000"/>
                </a:solidFill>
                <a:latin typeface="Arial"/>
                <a:ea typeface="Arial"/>
                <a:cs typeface="Arial"/>
                <a:sym typeface="Arial"/>
                <a:rtl val="0"/>
              </a:defRPr>
            </a:lvl2pPr>
            <a:lvl3pPr marL="1143000" marR="0" indent="12700" algn="l" rtl="0">
              <a:lnSpc>
                <a:spcPct val="100000"/>
              </a:lnSpc>
              <a:spcBef>
                <a:spcPts val="480"/>
              </a:spcBef>
              <a:spcAft>
                <a:spcPts val="0"/>
              </a:spcAft>
              <a:buClr>
                <a:schemeClr val="dk1"/>
              </a:buClr>
              <a:buFont typeface="Arial"/>
              <a:buChar char="•"/>
              <a:defRPr sz="1400" b="0" i="0" u="none" strike="noStrike" cap="none" baseline="0">
                <a:solidFill>
                  <a:srgbClr val="000000"/>
                </a:solidFill>
                <a:latin typeface="Arial"/>
                <a:ea typeface="Arial"/>
                <a:cs typeface="Arial"/>
                <a:sym typeface="Arial"/>
                <a:rtl val="0"/>
              </a:defRPr>
            </a:lvl3pPr>
            <a:lvl4pPr marL="1600200" marR="0" indent="-12700" algn="l" rtl="0">
              <a:lnSpc>
                <a:spcPct val="100000"/>
              </a:lnSpc>
              <a:spcBef>
                <a:spcPts val="400"/>
              </a:spcBef>
              <a:spcAft>
                <a:spcPts val="0"/>
              </a:spcAft>
              <a:buClr>
                <a:schemeClr val="dk1"/>
              </a:buClr>
              <a:buFont typeface="Arial"/>
              <a:buChar char="–"/>
              <a:defRPr sz="1400" b="0" i="0" u="none" strike="noStrike" cap="none" baseline="0">
                <a:solidFill>
                  <a:srgbClr val="000000"/>
                </a:solidFill>
                <a:latin typeface="Arial"/>
                <a:ea typeface="Arial"/>
                <a:cs typeface="Arial"/>
                <a:sym typeface="Arial"/>
                <a:rtl val="0"/>
              </a:defRPr>
            </a:lvl4pPr>
            <a:lvl5pPr marL="2057400" marR="0" indent="-12700" algn="l" rtl="0">
              <a:lnSpc>
                <a:spcPct val="100000"/>
              </a:lnSpc>
              <a:spcBef>
                <a:spcPts val="400"/>
              </a:spcBef>
              <a:spcAft>
                <a:spcPts val="0"/>
              </a:spcAft>
              <a:buClr>
                <a:schemeClr val="dk1"/>
              </a:buClr>
              <a:buFont typeface="Arial"/>
              <a:buChar char="»"/>
              <a:defRPr sz="1400" b="0" i="0" u="none" strike="noStrike" cap="none" baseline="0">
                <a:solidFill>
                  <a:srgbClr val="000000"/>
                </a:solidFill>
                <a:latin typeface="Arial"/>
                <a:ea typeface="Arial"/>
                <a:cs typeface="Arial"/>
                <a:sym typeface="Arial"/>
                <a:rtl val="0"/>
              </a:defRPr>
            </a:lvl5pPr>
            <a:lvl6pPr marL="2514600" marR="0" indent="-12700" algn="l" rtl="0">
              <a:lnSpc>
                <a:spcPct val="100000"/>
              </a:lnSpc>
              <a:spcBef>
                <a:spcPts val="400"/>
              </a:spcBef>
              <a:spcAft>
                <a:spcPts val="0"/>
              </a:spcAft>
              <a:buClr>
                <a:schemeClr val="dk1"/>
              </a:buClr>
              <a:buFont typeface="Arial"/>
              <a:buChar char="»"/>
              <a:defRPr sz="1400" b="0" i="0" u="none" strike="noStrike" cap="none" baseline="0">
                <a:solidFill>
                  <a:srgbClr val="000000"/>
                </a:solidFill>
                <a:latin typeface="Arial"/>
                <a:ea typeface="Arial"/>
                <a:cs typeface="Arial"/>
                <a:sym typeface="Arial"/>
                <a:rtl val="0"/>
              </a:defRPr>
            </a:lvl6pPr>
            <a:lvl7pPr marL="2971800" marR="0" indent="-12700" algn="l" rtl="0">
              <a:lnSpc>
                <a:spcPct val="100000"/>
              </a:lnSpc>
              <a:spcBef>
                <a:spcPts val="400"/>
              </a:spcBef>
              <a:spcAft>
                <a:spcPts val="0"/>
              </a:spcAft>
              <a:buClr>
                <a:schemeClr val="dk1"/>
              </a:buClr>
              <a:buFont typeface="Arial"/>
              <a:buChar char="»"/>
              <a:defRPr sz="1400" b="0" i="0" u="none" strike="noStrike" cap="none" baseline="0">
                <a:solidFill>
                  <a:srgbClr val="000000"/>
                </a:solidFill>
                <a:latin typeface="Arial"/>
                <a:ea typeface="Arial"/>
                <a:cs typeface="Arial"/>
                <a:sym typeface="Arial"/>
                <a:rtl val="0"/>
              </a:defRPr>
            </a:lvl7pPr>
            <a:lvl8pPr marL="3429000" marR="0" indent="-12700" algn="l" rtl="0">
              <a:lnSpc>
                <a:spcPct val="100000"/>
              </a:lnSpc>
              <a:spcBef>
                <a:spcPts val="400"/>
              </a:spcBef>
              <a:spcAft>
                <a:spcPts val="0"/>
              </a:spcAft>
              <a:buClr>
                <a:schemeClr val="dk1"/>
              </a:buClr>
              <a:buFont typeface="Arial"/>
              <a:buChar char="»"/>
              <a:defRPr sz="1400" b="0" i="0" u="none" strike="noStrike" cap="none" baseline="0">
                <a:solidFill>
                  <a:srgbClr val="000000"/>
                </a:solidFill>
                <a:latin typeface="Arial"/>
                <a:ea typeface="Arial"/>
                <a:cs typeface="Arial"/>
                <a:sym typeface="Arial"/>
                <a:rtl val="0"/>
              </a:defRPr>
            </a:lvl8pPr>
            <a:lvl9pPr marL="3886200" marR="0" indent="-12700" algn="l" rtl="0">
              <a:lnSpc>
                <a:spcPct val="100000"/>
              </a:lnSpc>
              <a:spcBef>
                <a:spcPts val="400"/>
              </a:spcBef>
              <a:spcAft>
                <a:spcPts val="0"/>
              </a:spcAft>
              <a:buClr>
                <a:schemeClr val="dk1"/>
              </a:buClr>
              <a:buFont typeface="Arial"/>
              <a:buChar char="»"/>
              <a:defRPr sz="1400" b="0" i="0" u="none" strike="noStrike" cap="none" baseline="0">
                <a:solidFill>
                  <a:srgbClr val="000000"/>
                </a:solidFill>
                <a:latin typeface="Arial"/>
                <a:ea typeface="Arial"/>
                <a:cs typeface="Arial"/>
                <a:sym typeface="Arial"/>
                <a:rtl val="0"/>
              </a:defRPr>
            </a:lvl9pPr>
          </a:lstStyle>
          <a:p>
            <a:endParaRPr/>
          </a:p>
        </p:txBody>
      </p:sp>
      <p:sp>
        <p:nvSpPr>
          <p:cNvPr id="7" name="Shape 7"/>
          <p:cNvSpPr txBox="1">
            <a:spLocks noGrp="1"/>
          </p:cNvSpPr>
          <p:nvPr>
            <p:ph type="dt" idx="10"/>
          </p:nvPr>
        </p:nvSpPr>
        <p:spPr>
          <a:xfrm>
            <a:off x="457200" y="6245225"/>
            <a:ext cx="2133598" cy="476249"/>
          </a:xfrm>
          <a:prstGeom prst="rect">
            <a:avLst/>
          </a:prstGeom>
          <a:noFill/>
          <a:ln>
            <a:noFill/>
          </a:ln>
        </p:spPr>
        <p:txBody>
          <a:bodyPr lIns="91425" tIns="91425" rIns="91425" bIns="91425" anchor="t" anchorCtr="0"/>
          <a:lstStyle>
            <a:lvl1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1pPr>
            <a:lvl2pPr marL="45720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2pPr>
            <a:lvl3pPr marL="91440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3pPr>
            <a:lvl4pPr marL="137160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4pPr>
            <a:lvl5pPr marL="182880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5pPr>
            <a:lvl6pPr marL="228600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6pPr>
            <a:lvl7pPr marL="274320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7pPr>
            <a:lvl8pPr marL="320040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8pPr>
            <a:lvl9pPr marL="365760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9pPr>
          </a:lstStyle>
          <a:p>
            <a:endParaRPr/>
          </a:p>
        </p:txBody>
      </p:sp>
      <p:sp>
        <p:nvSpPr>
          <p:cNvPr id="8" name="Shape 8"/>
          <p:cNvSpPr txBox="1">
            <a:spLocks noGrp="1"/>
          </p:cNvSpPr>
          <p:nvPr>
            <p:ph type="ftr" idx="11"/>
          </p:nvPr>
        </p:nvSpPr>
        <p:spPr>
          <a:xfrm>
            <a:off x="3124200" y="6245225"/>
            <a:ext cx="2895600" cy="476249"/>
          </a:xfrm>
          <a:prstGeom prst="rect">
            <a:avLst/>
          </a:prstGeom>
          <a:noFill/>
          <a:ln>
            <a:noFill/>
          </a:ln>
        </p:spPr>
        <p:txBody>
          <a:bodyPr lIns="91425" tIns="91425" rIns="91425" bIns="91425" anchor="t" anchorCtr="0"/>
          <a:lstStyle>
            <a:lvl1pPr marL="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1pPr>
            <a:lvl2pPr marL="45720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2pPr>
            <a:lvl3pPr marL="91440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3pPr>
            <a:lvl4pPr marL="137160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4pPr>
            <a:lvl5pPr marL="182880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5pPr>
            <a:lvl6pPr marL="228600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6pPr>
            <a:lvl7pPr marL="274320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7pPr>
            <a:lvl8pPr marL="320040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8pPr>
            <a:lvl9pPr marL="3657600" marR="0" indent="0" algn="l" rtl="0">
              <a:lnSpc>
                <a:spcPct val="100000"/>
              </a:lnSpc>
              <a:spcBef>
                <a:spcPts val="0"/>
              </a:spcBef>
              <a:spcAft>
                <a:spcPts val="0"/>
              </a:spcAft>
              <a:buClr>
                <a:srgbClr val="000000"/>
              </a:buClr>
              <a:buFont typeface="Arial"/>
              <a:buNone/>
              <a:defRPr sz="1400" b="0" i="0" u="none" strike="noStrike" cap="none" baseline="0">
                <a:solidFill>
                  <a:srgbClr val="000000"/>
                </a:solidFill>
                <a:latin typeface="Arial"/>
                <a:ea typeface="Arial"/>
                <a:cs typeface="Arial"/>
                <a:sym typeface="Arial"/>
                <a:rtl val="0"/>
              </a:defRPr>
            </a:lvl9pPr>
          </a:lstStyle>
          <a:p>
            <a:endParaRPr/>
          </a:p>
        </p:txBody>
      </p:sp>
      <p:sp>
        <p:nvSpPr>
          <p:cNvPr id="9" name="Shape 9"/>
          <p:cNvSpPr txBox="1">
            <a:spLocks noGrp="1"/>
          </p:cNvSpPr>
          <p:nvPr>
            <p:ph type="sldNum" idx="12"/>
          </p:nvPr>
        </p:nvSpPr>
        <p:spPr>
          <a:xfrm>
            <a:off x="6553200" y="6245225"/>
            <a:ext cx="2133598" cy="476249"/>
          </a:xfrm>
          <a:prstGeom prst="rect">
            <a:avLst/>
          </a:prstGeom>
          <a:noFill/>
          <a:ln>
            <a:noFill/>
          </a:ln>
        </p:spPr>
        <p:txBody>
          <a:bodyPr lIns="91425" tIns="91425" rIns="91425" bIns="91425" anchor="t" anchorCtr="0">
            <a:noAutofit/>
          </a:bodyPr>
          <a:lstStyle/>
          <a:p>
            <a:pPr marL="0" marR="0" lvl="0" indent="88900" algn="l" rtl="0">
              <a:lnSpc>
                <a:spcPct val="100000"/>
              </a:lnSpc>
              <a:spcBef>
                <a:spcPts val="0"/>
              </a:spcBef>
              <a:spcAft>
                <a:spcPts val="0"/>
              </a:spcAft>
              <a:buClr>
                <a:srgbClr val="000000"/>
              </a:buClr>
              <a:buFont typeface="Arial"/>
              <a:buNone/>
            </a:pPr>
            <a:endParaRPr sz="1400" b="0" i="0" u="none" strike="noStrike" cap="none" baseline="0">
              <a:solidFill>
                <a:srgbClr val="000000"/>
              </a:solidFill>
              <a:latin typeface="Arial"/>
              <a:ea typeface="Arial"/>
              <a:cs typeface="Arial"/>
              <a:sym typeface="Arial"/>
              <a:rtl val="0"/>
            </a:endParaRPr>
          </a:p>
          <a:p>
            <a:pPr marL="457200" marR="0" lvl="1" indent="0" algn="l" rtl="0">
              <a:lnSpc>
                <a:spcPct val="100000"/>
              </a:lnSpc>
              <a:spcBef>
                <a:spcPts val="0"/>
              </a:spcBef>
              <a:spcAft>
                <a:spcPts val="0"/>
              </a:spcAft>
              <a:buClr>
                <a:srgbClr val="000000"/>
              </a:buClr>
              <a:buFont typeface="Courier New"/>
              <a:buNone/>
            </a:pPr>
            <a:endParaRPr sz="1400" b="0" i="0" u="none" strike="noStrike" cap="none" baseline="0">
              <a:solidFill>
                <a:srgbClr val="000000"/>
              </a:solidFill>
              <a:latin typeface="Arial"/>
              <a:ea typeface="Arial"/>
              <a:cs typeface="Arial"/>
              <a:sym typeface="Arial"/>
              <a:rtl val="0"/>
            </a:endParaRPr>
          </a:p>
          <a:p>
            <a:pPr marL="914400" marR="0" lvl="2" indent="0" algn="l" rtl="0">
              <a:lnSpc>
                <a:spcPct val="100000"/>
              </a:lnSpc>
              <a:spcBef>
                <a:spcPts val="0"/>
              </a:spcBef>
              <a:spcAft>
                <a:spcPts val="0"/>
              </a:spcAft>
              <a:buClr>
                <a:srgbClr val="000000"/>
              </a:buClr>
              <a:buFont typeface="Noto Symbol"/>
              <a:buNone/>
            </a:pPr>
            <a:endParaRPr sz="1400" b="0" i="0" u="none" strike="noStrike" cap="none" baseline="0">
              <a:solidFill>
                <a:srgbClr val="000000"/>
              </a:solidFill>
              <a:latin typeface="Arial"/>
              <a:ea typeface="Arial"/>
              <a:cs typeface="Arial"/>
              <a:sym typeface="Arial"/>
              <a:rtl val="0"/>
            </a:endParaRPr>
          </a:p>
          <a:p>
            <a:pPr marL="1371600" marR="0" lvl="3" indent="0" algn="l" rtl="0">
              <a:lnSpc>
                <a:spcPct val="100000"/>
              </a:lnSpc>
              <a:spcBef>
                <a:spcPts val="0"/>
              </a:spcBef>
              <a:spcAft>
                <a:spcPts val="0"/>
              </a:spcAft>
              <a:buClr>
                <a:srgbClr val="000000"/>
              </a:buClr>
              <a:buFont typeface="Arial"/>
              <a:buNone/>
            </a:pPr>
            <a:endParaRPr sz="1400" b="0" i="0" u="none" strike="noStrike" cap="none" baseline="0">
              <a:solidFill>
                <a:srgbClr val="000000"/>
              </a:solidFill>
              <a:latin typeface="Arial"/>
              <a:ea typeface="Arial"/>
              <a:cs typeface="Arial"/>
              <a:sym typeface="Arial"/>
              <a:rtl val="0"/>
            </a:endParaRPr>
          </a:p>
          <a:p>
            <a:pPr marL="1828800" marR="0" lvl="4" indent="0" algn="l" rtl="0">
              <a:lnSpc>
                <a:spcPct val="100000"/>
              </a:lnSpc>
              <a:spcBef>
                <a:spcPts val="0"/>
              </a:spcBef>
              <a:spcAft>
                <a:spcPts val="0"/>
              </a:spcAft>
              <a:buClr>
                <a:srgbClr val="000000"/>
              </a:buClr>
              <a:buFont typeface="Courier New"/>
              <a:buNone/>
            </a:pPr>
            <a:endParaRPr sz="1400" b="0" i="0" u="none" strike="noStrike" cap="none" baseline="0">
              <a:solidFill>
                <a:srgbClr val="000000"/>
              </a:solidFill>
              <a:latin typeface="Arial"/>
              <a:ea typeface="Arial"/>
              <a:cs typeface="Arial"/>
              <a:sym typeface="Arial"/>
              <a:rtl val="0"/>
            </a:endParaRPr>
          </a:p>
          <a:p>
            <a:pPr marL="2286000" marR="0" lvl="5" indent="0" algn="l" rtl="0">
              <a:lnSpc>
                <a:spcPct val="100000"/>
              </a:lnSpc>
              <a:spcBef>
                <a:spcPts val="0"/>
              </a:spcBef>
              <a:spcAft>
                <a:spcPts val="0"/>
              </a:spcAft>
              <a:buClr>
                <a:srgbClr val="000000"/>
              </a:buClr>
              <a:buFont typeface="Noto Symbol"/>
              <a:buNone/>
            </a:pPr>
            <a:endParaRPr sz="1400" b="0" i="0" u="none" strike="noStrike" cap="none" baseline="0">
              <a:solidFill>
                <a:srgbClr val="000000"/>
              </a:solidFill>
              <a:latin typeface="Arial"/>
              <a:ea typeface="Arial"/>
              <a:cs typeface="Arial"/>
              <a:sym typeface="Arial"/>
              <a:rtl val="0"/>
            </a:endParaRPr>
          </a:p>
          <a:p>
            <a:pPr marL="2743200" marR="0" lvl="6" indent="0" algn="l" rtl="0">
              <a:lnSpc>
                <a:spcPct val="100000"/>
              </a:lnSpc>
              <a:spcBef>
                <a:spcPts val="0"/>
              </a:spcBef>
              <a:spcAft>
                <a:spcPts val="0"/>
              </a:spcAft>
              <a:buClr>
                <a:srgbClr val="000000"/>
              </a:buClr>
              <a:buFont typeface="Arial"/>
              <a:buNone/>
            </a:pPr>
            <a:endParaRPr sz="1400" b="0" i="0" u="none" strike="noStrike" cap="none" baseline="0">
              <a:solidFill>
                <a:srgbClr val="000000"/>
              </a:solidFill>
              <a:latin typeface="Arial"/>
              <a:ea typeface="Arial"/>
              <a:cs typeface="Arial"/>
              <a:sym typeface="Arial"/>
              <a:rtl val="0"/>
            </a:endParaRPr>
          </a:p>
          <a:p>
            <a:pPr marL="3200400" marR="0" lvl="7" indent="0" algn="l" rtl="0">
              <a:lnSpc>
                <a:spcPct val="100000"/>
              </a:lnSpc>
              <a:spcBef>
                <a:spcPts val="0"/>
              </a:spcBef>
              <a:spcAft>
                <a:spcPts val="0"/>
              </a:spcAft>
              <a:buClr>
                <a:srgbClr val="000000"/>
              </a:buClr>
              <a:buFont typeface="Courier New"/>
              <a:buNone/>
            </a:pPr>
            <a:endParaRPr sz="1400" b="0" i="0" u="none" strike="noStrike" cap="none" baseline="0">
              <a:solidFill>
                <a:srgbClr val="000000"/>
              </a:solidFill>
              <a:latin typeface="Arial"/>
              <a:ea typeface="Arial"/>
              <a:cs typeface="Arial"/>
              <a:sym typeface="Arial"/>
              <a:rtl val="0"/>
            </a:endParaRPr>
          </a:p>
          <a:p>
            <a:pPr marL="3657600" marR="0" lvl="8" indent="0" algn="l" rtl="0">
              <a:lnSpc>
                <a:spcPct val="100000"/>
              </a:lnSpc>
              <a:spcBef>
                <a:spcPts val="0"/>
              </a:spcBef>
              <a:spcAft>
                <a:spcPts val="0"/>
              </a:spcAft>
              <a:buClr>
                <a:srgbClr val="000000"/>
              </a:buClr>
              <a:buFont typeface="Noto Symbol"/>
              <a:buNone/>
            </a:pPr>
            <a:endParaRPr sz="1400" b="0" i="0" u="none" strike="noStrike" cap="none" baseline="0">
              <a:solidFill>
                <a:srgbClr val="000000"/>
              </a:solidFill>
              <a:latin typeface="Arial"/>
              <a:ea typeface="Arial"/>
              <a:cs typeface="Arial"/>
              <a:sym typeface="Arial"/>
              <a:rtl val="0"/>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sp>
        <p:nvSpPr>
          <p:cNvPr id="47" name="Shape 47"/>
          <p:cNvSpPr txBox="1">
            <a:spLocks noGrp="1"/>
          </p:cNvSpPr>
          <p:nvPr>
            <p:ph type="ctrTitle"/>
          </p:nvPr>
        </p:nvSpPr>
        <p:spPr>
          <a:xfrm>
            <a:off x="685800" y="2130425"/>
            <a:ext cx="7772400" cy="1470023"/>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tl val="0"/>
              </a:rPr>
              <a:t>Roman Religions</a:t>
            </a:r>
          </a:p>
        </p:txBody>
      </p:sp>
      <p:sp>
        <p:nvSpPr>
          <p:cNvPr id="48" name="Shape 48"/>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Arial"/>
              <a:buNone/>
            </a:pPr>
            <a:r>
              <a:rPr lang="en-US" sz="3200" b="0" i="0" u="none" strike="noStrike" cap="none" baseline="0">
                <a:solidFill>
                  <a:schemeClr val="dk1"/>
                </a:solidFill>
                <a:latin typeface="Arial"/>
                <a:ea typeface="Arial"/>
                <a:cs typeface="Arial"/>
                <a:sym typeface="Arial"/>
                <a:rtl val="0"/>
              </a:rPr>
              <a:t>A History of Religion in the Roman Empire</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tl val="0"/>
              </a:rPr>
              <a:t>Judaic Culture</a:t>
            </a:r>
          </a:p>
        </p:txBody>
      </p:sp>
      <p:sp>
        <p:nvSpPr>
          <p:cNvPr id="122" name="Shape 122"/>
          <p:cNvSpPr txBox="1">
            <a:spLocks noGrp="1"/>
          </p:cNvSpPr>
          <p:nvPr>
            <p:ph type="body" idx="1"/>
          </p:nvPr>
        </p:nvSpPr>
        <p:spPr>
          <a:xfrm>
            <a:off x="381000" y="1600200"/>
            <a:ext cx="8229600" cy="452596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Judaism is a monotheistic religion- One God</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Requirements</a:t>
            </a:r>
          </a:p>
          <a:p>
            <a:pPr marL="742950" marR="0" lvl="1" indent="-28575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Circumcision, part of the covenant between God and Abraham, cutting off of the foreskin of the penis</a:t>
            </a:r>
          </a:p>
          <a:p>
            <a:pPr marL="742950" marR="0" lvl="1" indent="-28575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Kosher dietary customs, no pork (pig products) or shellfish, various meats etc…have to be killed a specific way</a:t>
            </a:r>
          </a:p>
          <a:p>
            <a:pPr marL="742950" marR="0" lvl="1" indent="-28575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Read Hebrew</a:t>
            </a:r>
          </a:p>
          <a:p>
            <a:pPr marL="742950" marR="0" lvl="1" indent="-28575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Jewish custom/religious laws state that any child of a jewish woman is jewish, otherwise conversion is relatively difficult</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At its peak approx. 10% of the Roman Empire Population (4 million)</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After the fall of the 2</a:t>
            </a:r>
            <a:r>
              <a:rPr lang="en-US" sz="2400" b="0" i="0" u="none" strike="noStrike" cap="none" baseline="30000">
                <a:solidFill>
                  <a:schemeClr val="dk1"/>
                </a:solidFill>
                <a:latin typeface="Arial"/>
                <a:ea typeface="Arial"/>
                <a:cs typeface="Arial"/>
                <a:sym typeface="Arial"/>
                <a:rtl val="0"/>
              </a:rPr>
              <a:t>nd</a:t>
            </a:r>
            <a:r>
              <a:rPr lang="en-US" sz="2400" b="0" i="0" u="none" strike="noStrike" cap="none" baseline="0">
                <a:solidFill>
                  <a:schemeClr val="dk1"/>
                </a:solidFill>
                <a:latin typeface="Arial"/>
                <a:ea typeface="Arial"/>
                <a:cs typeface="Arial"/>
                <a:sym typeface="Arial"/>
                <a:rtl val="0"/>
              </a:rPr>
              <a:t> Temple at Jerusalem (66 AD) Judaism no longer had a central or main religious worshipping site </a:t>
            </a:r>
          </a:p>
          <a:p>
            <a:pPr marL="342900" marR="0" lvl="0" indent="-190500" algn="l" rtl="0">
              <a:lnSpc>
                <a:spcPct val="100000"/>
              </a:lnSpc>
              <a:spcBef>
                <a:spcPts val="480"/>
              </a:spcBef>
              <a:spcAft>
                <a:spcPts val="0"/>
              </a:spcAft>
              <a:buClr>
                <a:schemeClr val="dk1"/>
              </a:buClr>
              <a:buFont typeface="Arial"/>
              <a:buNone/>
            </a:pPr>
            <a:endParaRPr sz="2400" b="0" i="0" u="none" strike="noStrike" cap="none" baseline="0">
              <a:solidFill>
                <a:schemeClr val="dk1"/>
              </a:solidFill>
              <a:latin typeface="Arial"/>
              <a:ea typeface="Arial"/>
              <a:cs typeface="Arial"/>
              <a:sym typeface="Arial"/>
              <a:rtl val="0"/>
            </a:endParaRPr>
          </a:p>
        </p:txBody>
      </p:sp>
      <p:pic>
        <p:nvPicPr>
          <p:cNvPr id="123" name="Shape 123"/>
          <p:cNvPicPr preferRelativeResize="0"/>
          <p:nvPr/>
        </p:nvPicPr>
        <p:blipFill rotWithShape="1">
          <a:blip r:embed="rId3">
            <a:alphaModFix/>
          </a:blip>
          <a:srcRect/>
          <a:stretch/>
        </p:blipFill>
        <p:spPr>
          <a:xfrm>
            <a:off x="6848475" y="0"/>
            <a:ext cx="2295524" cy="2381249"/>
          </a:xfrm>
          <a:prstGeom prst="rect">
            <a:avLst/>
          </a:prstGeom>
          <a:noFill/>
          <a:ln>
            <a:noFill/>
          </a:ln>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Shape 128"/>
          <p:cNvSpPr txBox="1">
            <a:spLocks noGrp="1"/>
          </p:cNvSpPr>
          <p:nvPr>
            <p:ph type="title"/>
          </p:nvPr>
        </p:nvSpPr>
        <p:spPr>
          <a:xfrm>
            <a:off x="762000" y="457200"/>
            <a:ext cx="8077199" cy="86836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000" b="0" i="0" u="none" strike="noStrike" cap="none" baseline="0">
                <a:solidFill>
                  <a:schemeClr val="dk2"/>
                </a:solidFill>
                <a:latin typeface="Arial"/>
                <a:ea typeface="Arial"/>
                <a:cs typeface="Arial"/>
                <a:sym typeface="Arial"/>
                <a:rtl val="0"/>
              </a:rPr>
              <a:t>Jewish History</a:t>
            </a:r>
            <a:br>
              <a:rPr lang="en-US" sz="4000" b="0" i="0" u="none" strike="noStrike" cap="none" baseline="0">
                <a:solidFill>
                  <a:schemeClr val="dk2"/>
                </a:solidFill>
                <a:latin typeface="Arial"/>
                <a:ea typeface="Arial"/>
                <a:cs typeface="Arial"/>
                <a:sym typeface="Arial"/>
                <a:rtl val="0"/>
              </a:rPr>
            </a:br>
            <a:r>
              <a:rPr lang="en-US" sz="4000" b="0" i="0" u="none" strike="noStrike" cap="none" baseline="0">
                <a:solidFill>
                  <a:schemeClr val="dk2"/>
                </a:solidFill>
                <a:latin typeface="Arial"/>
                <a:ea typeface="Arial"/>
                <a:cs typeface="Arial"/>
                <a:sym typeface="Arial"/>
                <a:rtl val="0"/>
              </a:rPr>
              <a:t>up to 135 AD</a:t>
            </a:r>
            <a:br>
              <a:rPr lang="en-US" sz="4000" b="0" i="0" u="none" strike="noStrike" cap="none" baseline="0">
                <a:solidFill>
                  <a:schemeClr val="dk2"/>
                </a:solidFill>
                <a:latin typeface="Arial"/>
                <a:ea typeface="Arial"/>
                <a:cs typeface="Arial"/>
                <a:sym typeface="Arial"/>
                <a:rtl val="0"/>
              </a:rPr>
            </a:br>
            <a:r>
              <a:rPr lang="en-US" sz="4000" b="0" i="0" u="none" strike="noStrike" cap="none" baseline="0">
                <a:solidFill>
                  <a:schemeClr val="dk2"/>
                </a:solidFill>
                <a:latin typeface="Arial"/>
                <a:ea typeface="Arial"/>
                <a:cs typeface="Arial"/>
                <a:sym typeface="Arial"/>
                <a:rtl val="0"/>
              </a:rPr>
              <a:t>(all dates are approximations)</a:t>
            </a:r>
          </a:p>
        </p:txBody>
      </p:sp>
      <p:sp>
        <p:nvSpPr>
          <p:cNvPr id="129" name="Shape 129"/>
          <p:cNvSpPr txBox="1">
            <a:spLocks noGrp="1"/>
          </p:cNvSpPr>
          <p:nvPr>
            <p:ph type="body" idx="1"/>
          </p:nvPr>
        </p:nvSpPr>
        <p:spPr>
          <a:xfrm>
            <a:off x="381000" y="1905000"/>
            <a:ext cx="8229600" cy="4525960"/>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1800 BCE Abraham enters into Covenant with God</a:t>
            </a:r>
          </a:p>
          <a:p>
            <a:pPr marL="342900" marR="0" lvl="0" indent="-342900" algn="l" rtl="0">
              <a:lnSpc>
                <a:spcPct val="9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1200 BCE Moses descends from Mt. Zion with the Ten Commandments</a:t>
            </a:r>
          </a:p>
          <a:p>
            <a:pPr marL="342900" marR="0" lvl="0" indent="-342900" algn="l" rtl="0">
              <a:lnSpc>
                <a:spcPct val="9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730 BCE Building of the 1</a:t>
            </a:r>
            <a:r>
              <a:rPr lang="en-US" sz="2400" b="0" i="0" u="none" strike="noStrike" cap="none" baseline="30000">
                <a:solidFill>
                  <a:schemeClr val="dk1"/>
                </a:solidFill>
                <a:latin typeface="Arial"/>
                <a:ea typeface="Arial"/>
                <a:cs typeface="Arial"/>
                <a:sym typeface="Arial"/>
                <a:rtl val="0"/>
              </a:rPr>
              <a:t>st</a:t>
            </a:r>
            <a:r>
              <a:rPr lang="en-US" sz="2400" b="0" i="0" u="none" strike="noStrike" cap="none" baseline="0">
                <a:solidFill>
                  <a:schemeClr val="dk1"/>
                </a:solidFill>
                <a:latin typeface="Arial"/>
                <a:ea typeface="Arial"/>
                <a:cs typeface="Arial"/>
                <a:sym typeface="Arial"/>
                <a:rtl val="0"/>
              </a:rPr>
              <a:t> temple in Jerusalem</a:t>
            </a:r>
          </a:p>
          <a:p>
            <a:pPr marL="342900" marR="0" lvl="0" indent="-342900" algn="l" rtl="0">
              <a:lnSpc>
                <a:spcPct val="9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570 BCE Babylonian Captivity.  Destruction of the 1</a:t>
            </a:r>
            <a:r>
              <a:rPr lang="en-US" sz="2400" b="0" i="0" u="none" strike="noStrike" cap="none" baseline="30000">
                <a:solidFill>
                  <a:schemeClr val="dk1"/>
                </a:solidFill>
                <a:latin typeface="Arial"/>
                <a:ea typeface="Arial"/>
                <a:cs typeface="Arial"/>
                <a:sym typeface="Arial"/>
                <a:rtl val="0"/>
              </a:rPr>
              <a:t>st</a:t>
            </a:r>
            <a:r>
              <a:rPr lang="en-US" sz="2400" b="0" i="0" u="none" strike="noStrike" cap="none" baseline="0">
                <a:solidFill>
                  <a:schemeClr val="dk1"/>
                </a:solidFill>
                <a:latin typeface="Arial"/>
                <a:ea typeface="Arial"/>
                <a:cs typeface="Arial"/>
                <a:sym typeface="Arial"/>
                <a:rtl val="0"/>
              </a:rPr>
              <a:t> temple of Jerusalem</a:t>
            </a:r>
          </a:p>
          <a:p>
            <a:pPr marL="342900" marR="0" lvl="0" indent="-342900" algn="l" rtl="0">
              <a:lnSpc>
                <a:spcPct val="9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500 BCE Building of the 2</a:t>
            </a:r>
            <a:r>
              <a:rPr lang="en-US" sz="2400" b="0" i="0" u="none" strike="noStrike" cap="none" baseline="30000">
                <a:solidFill>
                  <a:schemeClr val="dk1"/>
                </a:solidFill>
                <a:latin typeface="Arial"/>
                <a:ea typeface="Arial"/>
                <a:cs typeface="Arial"/>
                <a:sym typeface="Arial"/>
                <a:rtl val="0"/>
              </a:rPr>
              <a:t>nd</a:t>
            </a:r>
            <a:r>
              <a:rPr lang="en-US" sz="2400" b="0" i="0" u="none" strike="noStrike" cap="none" baseline="0">
                <a:solidFill>
                  <a:schemeClr val="dk1"/>
                </a:solidFill>
                <a:latin typeface="Arial"/>
                <a:ea typeface="Arial"/>
                <a:cs typeface="Arial"/>
                <a:sym typeface="Arial"/>
                <a:rtl val="0"/>
              </a:rPr>
              <a:t> Temple of Jerusalem</a:t>
            </a:r>
          </a:p>
          <a:p>
            <a:pPr marL="342900" marR="0" lvl="0" indent="-342900" algn="l" rtl="0">
              <a:lnSpc>
                <a:spcPct val="9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335 BCE Alexander the Great takes over Palestine/Judea</a:t>
            </a:r>
          </a:p>
          <a:p>
            <a:pPr marL="342900" marR="0" lvl="0" indent="-342900" algn="l" rtl="0">
              <a:lnSpc>
                <a:spcPct val="9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63 BCE Romans occupy Palestine/Judea </a:t>
            </a:r>
          </a:p>
          <a:p>
            <a:pPr marL="342900" marR="0" lvl="0" indent="-342900" algn="l" rtl="0">
              <a:lnSpc>
                <a:spcPct val="90000"/>
              </a:lnSpc>
              <a:spcBef>
                <a:spcPts val="480"/>
              </a:spcBef>
              <a:spcAft>
                <a:spcPts val="0"/>
              </a:spcAft>
              <a:buClr>
                <a:schemeClr val="dk1"/>
              </a:buClr>
              <a:buFont typeface="Arial"/>
              <a:buNone/>
            </a:pPr>
            <a:endParaRPr sz="2400" b="0" i="0" u="none" strike="noStrike" cap="none" baseline="0">
              <a:solidFill>
                <a:schemeClr val="dk1"/>
              </a:solidFill>
              <a:latin typeface="Arial"/>
              <a:ea typeface="Arial"/>
              <a:cs typeface="Arial"/>
              <a:sym typeface="Arial"/>
              <a:rtl val="0"/>
            </a:endParaRPr>
          </a:p>
          <a:p>
            <a:pPr marL="342900" marR="0" lvl="0" indent="-342900" algn="l" rtl="0">
              <a:lnSpc>
                <a:spcPct val="90000"/>
              </a:lnSpc>
              <a:spcBef>
                <a:spcPts val="480"/>
              </a:spcBef>
              <a:spcAft>
                <a:spcPts val="0"/>
              </a:spcAft>
              <a:buClr>
                <a:schemeClr val="dk1"/>
              </a:buClr>
              <a:buFont typeface="Arial"/>
              <a:buNone/>
            </a:pPr>
            <a:endParaRPr sz="2400" b="0" i="0" u="none" strike="noStrike" cap="none" baseline="0">
              <a:solidFill>
                <a:schemeClr val="dk1"/>
              </a:solidFill>
              <a:latin typeface="Arial"/>
              <a:ea typeface="Arial"/>
              <a:cs typeface="Arial"/>
              <a:sym typeface="Arial"/>
              <a:rtl val="0"/>
            </a:endParaRPr>
          </a:p>
          <a:p>
            <a:pPr marL="342900" marR="0" lvl="0" indent="-190500" algn="l" rtl="0">
              <a:lnSpc>
                <a:spcPct val="100000"/>
              </a:lnSpc>
              <a:spcBef>
                <a:spcPts val="480"/>
              </a:spcBef>
              <a:spcAft>
                <a:spcPts val="0"/>
              </a:spcAft>
              <a:buClr>
                <a:schemeClr val="dk1"/>
              </a:buClr>
              <a:buFont typeface="Arial"/>
              <a:buNone/>
            </a:pPr>
            <a:endParaRPr sz="2400" b="0" i="0" u="none" strike="noStrike" cap="none" baseline="0">
              <a:solidFill>
                <a:schemeClr val="dk1"/>
              </a:solidFill>
              <a:latin typeface="Arial"/>
              <a:ea typeface="Arial"/>
              <a:cs typeface="Arial"/>
              <a:sym typeface="Arial"/>
              <a:rtl val="0"/>
            </a:endParaRPr>
          </a:p>
        </p:txBody>
      </p:sp>
      <p:pic>
        <p:nvPicPr>
          <p:cNvPr id="130" name="Shape 130"/>
          <p:cNvPicPr preferRelativeResize="0"/>
          <p:nvPr/>
        </p:nvPicPr>
        <p:blipFill rotWithShape="1">
          <a:blip r:embed="rId3">
            <a:alphaModFix/>
          </a:blip>
          <a:srcRect/>
          <a:stretch/>
        </p:blipFill>
        <p:spPr>
          <a:xfrm>
            <a:off x="0" y="0"/>
            <a:ext cx="1243012" cy="1400173"/>
          </a:xfrm>
          <a:prstGeom prst="rect">
            <a:avLst/>
          </a:prstGeom>
          <a:noFill/>
          <a:ln>
            <a:noFill/>
          </a:ln>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228600" y="228600"/>
            <a:ext cx="6553200" cy="48736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000" b="0" i="0" u="none" strike="noStrike" cap="none" baseline="0">
                <a:solidFill>
                  <a:schemeClr val="dk2"/>
                </a:solidFill>
                <a:latin typeface="Arial"/>
                <a:ea typeface="Arial"/>
                <a:cs typeface="Arial"/>
                <a:sym typeface="Arial"/>
                <a:rtl val="0"/>
              </a:rPr>
              <a:t>Jewish History continued</a:t>
            </a:r>
          </a:p>
        </p:txBody>
      </p:sp>
      <p:sp>
        <p:nvSpPr>
          <p:cNvPr id="136" name="Shape 136"/>
          <p:cNvSpPr txBox="1">
            <a:spLocks noGrp="1"/>
          </p:cNvSpPr>
          <p:nvPr>
            <p:ph type="body" idx="1"/>
          </p:nvPr>
        </p:nvSpPr>
        <p:spPr>
          <a:xfrm>
            <a:off x="304800" y="762000"/>
            <a:ext cx="8077199" cy="2133598"/>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tl val="0"/>
              </a:rPr>
              <a:t>Herod becomes local leader, Jewish but upsets many because he’s so “Roman”</a:t>
            </a:r>
          </a:p>
          <a:p>
            <a:pPr marL="342900" marR="0" lvl="0" indent="-342900" algn="l" rtl="0">
              <a:lnSpc>
                <a:spcPct val="80000"/>
              </a:lnSpc>
              <a:spcBef>
                <a:spcPts val="36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tl val="0"/>
              </a:rPr>
              <a:t>Approx. 4 BC, Jesus is born</a:t>
            </a:r>
          </a:p>
          <a:p>
            <a:pPr marL="342900" marR="0" lvl="0" indent="-342900" algn="l" rtl="0">
              <a:lnSpc>
                <a:spcPct val="80000"/>
              </a:lnSpc>
              <a:spcBef>
                <a:spcPts val="36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tl val="0"/>
              </a:rPr>
              <a:t>Approx. 30 AD, Jesus crucified</a:t>
            </a:r>
          </a:p>
          <a:p>
            <a:pPr marL="342900" marR="0" lvl="0" indent="-342900" algn="l" rtl="0">
              <a:lnSpc>
                <a:spcPct val="80000"/>
              </a:lnSpc>
              <a:spcBef>
                <a:spcPts val="360"/>
              </a:spcBef>
              <a:spcAft>
                <a:spcPts val="0"/>
              </a:spcAft>
              <a:buClr>
                <a:schemeClr val="dk1"/>
              </a:buClr>
              <a:buSzPct val="100000"/>
              <a:buFont typeface="Arial"/>
              <a:buChar char="•"/>
            </a:pPr>
            <a:r>
              <a:rPr lang="en-US" sz="1800" b="1" i="0" u="none" strike="noStrike" cap="none" baseline="0">
                <a:solidFill>
                  <a:schemeClr val="dk1"/>
                </a:solidFill>
                <a:latin typeface="Arial"/>
                <a:ea typeface="Arial"/>
                <a:cs typeface="Arial"/>
                <a:sym typeface="Arial"/>
                <a:rtl val="0"/>
              </a:rPr>
              <a:t>66-70 AD, the Last Revolt- Destruction of the 2</a:t>
            </a:r>
            <a:r>
              <a:rPr lang="en-US" sz="1800" b="1" i="0" u="none" strike="noStrike" cap="none" baseline="30000">
                <a:solidFill>
                  <a:schemeClr val="dk1"/>
                </a:solidFill>
                <a:latin typeface="Arial"/>
                <a:ea typeface="Arial"/>
                <a:cs typeface="Arial"/>
                <a:sym typeface="Arial"/>
                <a:rtl val="0"/>
              </a:rPr>
              <a:t>nd</a:t>
            </a:r>
            <a:r>
              <a:rPr lang="en-US" sz="1800" b="1" i="0" u="none" strike="noStrike" cap="none" baseline="0">
                <a:solidFill>
                  <a:schemeClr val="dk1"/>
                </a:solidFill>
                <a:latin typeface="Arial"/>
                <a:ea typeface="Arial"/>
                <a:cs typeface="Arial"/>
                <a:sym typeface="Arial"/>
                <a:rtl val="0"/>
              </a:rPr>
              <a:t> Temple.  A new temple is not created afterwards Judaism becomes decentralized with authority spread out amongst many synagogues</a:t>
            </a:r>
          </a:p>
          <a:p>
            <a:pPr marL="342900" marR="0" lvl="0" indent="-228600" algn="l" rtl="0">
              <a:lnSpc>
                <a:spcPct val="100000"/>
              </a:lnSpc>
              <a:spcBef>
                <a:spcPts val="360"/>
              </a:spcBef>
              <a:spcAft>
                <a:spcPts val="0"/>
              </a:spcAft>
              <a:buClr>
                <a:schemeClr val="dk1"/>
              </a:buClr>
              <a:buFont typeface="Arial"/>
              <a:buNone/>
            </a:pPr>
            <a:endParaRPr sz="1800" b="1" i="0" u="none" strike="noStrike" cap="none" baseline="0">
              <a:solidFill>
                <a:schemeClr val="dk1"/>
              </a:solidFill>
              <a:latin typeface="Arial"/>
              <a:ea typeface="Arial"/>
              <a:cs typeface="Arial"/>
              <a:sym typeface="Arial"/>
              <a:rtl val="0"/>
            </a:endParaRPr>
          </a:p>
        </p:txBody>
      </p:sp>
      <p:pic>
        <p:nvPicPr>
          <p:cNvPr id="137" name="Shape 137"/>
          <p:cNvPicPr preferRelativeResize="0"/>
          <p:nvPr/>
        </p:nvPicPr>
        <p:blipFill rotWithShape="1">
          <a:blip r:embed="rId3">
            <a:alphaModFix/>
          </a:blip>
          <a:srcRect/>
          <a:stretch/>
        </p:blipFill>
        <p:spPr>
          <a:xfrm>
            <a:off x="4038600" y="2743200"/>
            <a:ext cx="2895600" cy="2378074"/>
          </a:xfrm>
          <a:prstGeom prst="rect">
            <a:avLst/>
          </a:prstGeom>
          <a:noFill/>
          <a:ln>
            <a:noFill/>
          </a:ln>
        </p:spPr>
      </p:pic>
      <p:sp>
        <p:nvSpPr>
          <p:cNvPr id="138" name="Shape 138"/>
          <p:cNvSpPr txBox="1"/>
          <p:nvPr/>
        </p:nvSpPr>
        <p:spPr>
          <a:xfrm>
            <a:off x="914400" y="5257800"/>
            <a:ext cx="5502273" cy="1109660"/>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spcAft>
                <a:spcPts val="0"/>
              </a:spcAft>
              <a:buClr>
                <a:schemeClr val="dk1"/>
              </a:buClr>
              <a:buSzPct val="155555"/>
              <a:buFont typeface="Arial"/>
              <a:buChar char="•"/>
            </a:pPr>
            <a:r>
              <a:rPr lang="en-US" sz="1800" b="1" i="0" u="none" strike="noStrike" cap="none" baseline="0">
                <a:solidFill>
                  <a:schemeClr val="dk1"/>
                </a:solidFill>
                <a:latin typeface="Arial"/>
                <a:ea typeface="Arial"/>
                <a:cs typeface="Arial"/>
                <a:sym typeface="Arial"/>
                <a:rtl val="0"/>
              </a:rPr>
              <a:t>135 AD, Rome evicts Jews from Palestine beginning of </a:t>
            </a:r>
            <a:r>
              <a:rPr lang="en-US" sz="2800" b="1" i="0" u="none" strike="noStrike" cap="none" baseline="0">
                <a:solidFill>
                  <a:schemeClr val="dk1"/>
                </a:solidFill>
                <a:latin typeface="Arial"/>
                <a:ea typeface="Arial"/>
                <a:cs typeface="Arial"/>
                <a:sym typeface="Arial"/>
                <a:rtl val="0"/>
              </a:rPr>
              <a:t>diaspora</a:t>
            </a:r>
            <a:r>
              <a:rPr lang="en-US" sz="1800" b="1" i="0" u="none" strike="noStrike" cap="none" baseline="0">
                <a:solidFill>
                  <a:schemeClr val="dk1"/>
                </a:solidFill>
                <a:latin typeface="Arial"/>
                <a:ea typeface="Arial"/>
                <a:cs typeface="Arial"/>
                <a:sym typeface="Arial"/>
                <a:rtl val="0"/>
              </a:rPr>
              <a:t>.  In the 19th Century a plan to reestablish Israel as a Jewish Homeland</a:t>
            </a:r>
          </a:p>
          <a:p>
            <a:pPr marL="0" marR="0" lvl="0" indent="0" algn="l" rtl="0">
              <a:lnSpc>
                <a:spcPct val="100000"/>
              </a:lnSpc>
              <a:spcBef>
                <a:spcPts val="0"/>
              </a:spcBef>
              <a:spcAft>
                <a:spcPts val="0"/>
              </a:spcAft>
              <a:buClr>
                <a:srgbClr val="000000"/>
              </a:buClr>
              <a:buFont typeface="Arial"/>
              <a:buNone/>
            </a:pPr>
            <a:endParaRPr sz="1800" b="1" i="0" u="none" strike="noStrike" cap="none" baseline="0">
              <a:solidFill>
                <a:schemeClr val="dk1"/>
              </a:solidFill>
              <a:latin typeface="Arial"/>
              <a:ea typeface="Arial"/>
              <a:cs typeface="Arial"/>
              <a:sym typeface="Arial"/>
              <a:rtl val="0"/>
            </a:endParaRPr>
          </a:p>
        </p:txBody>
      </p:sp>
      <p:sp>
        <p:nvSpPr>
          <p:cNvPr id="139" name="Shape 139"/>
          <p:cNvSpPr txBox="1"/>
          <p:nvPr/>
        </p:nvSpPr>
        <p:spPr>
          <a:xfrm>
            <a:off x="609600" y="2895600"/>
            <a:ext cx="3673475" cy="1109660"/>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spcAft>
                <a:spcPts val="0"/>
              </a:spcAft>
              <a:buClr>
                <a:schemeClr val="dk1"/>
              </a:buClr>
              <a:buSzPct val="100000"/>
              <a:buFont typeface="Arial"/>
              <a:buChar char="•"/>
            </a:pPr>
            <a:r>
              <a:rPr lang="en-US" sz="1800" b="1" i="0" u="none" strike="noStrike" cap="none" baseline="0">
                <a:solidFill>
                  <a:schemeClr val="dk1"/>
                </a:solidFill>
                <a:latin typeface="Arial"/>
                <a:ea typeface="Arial"/>
                <a:cs typeface="Arial"/>
                <a:sym typeface="Arial"/>
                <a:rtl val="0"/>
              </a:rPr>
              <a:t>117 AD Masada (see picture)</a:t>
            </a:r>
          </a:p>
          <a:p>
            <a:pPr marL="0" marR="0" lvl="0" indent="0" algn="l" rtl="0">
              <a:lnSpc>
                <a:spcPct val="90000"/>
              </a:lnSpc>
              <a:spcBef>
                <a:spcPts val="0"/>
              </a:spcBef>
              <a:spcAft>
                <a:spcPts val="0"/>
              </a:spcAft>
              <a:buClr>
                <a:schemeClr val="dk1"/>
              </a:buClr>
              <a:buSzPct val="25000"/>
              <a:buFont typeface="Arial"/>
              <a:buNone/>
            </a:pPr>
            <a:r>
              <a:rPr lang="en-US" sz="1800" b="1" i="0" u="none" strike="noStrike" cap="none" baseline="0">
                <a:solidFill>
                  <a:schemeClr val="dk1"/>
                </a:solidFill>
                <a:latin typeface="Arial"/>
                <a:ea typeface="Arial"/>
                <a:cs typeface="Arial"/>
                <a:sym typeface="Arial"/>
                <a:rtl val="0"/>
              </a:rPr>
              <a:t>falls to Romans, </a:t>
            </a:r>
            <a:r>
              <a:rPr lang="en-US" sz="2400" b="1" i="0" u="none" strike="noStrike" cap="none" baseline="0">
                <a:solidFill>
                  <a:schemeClr val="dk1"/>
                </a:solidFill>
                <a:latin typeface="Arial"/>
                <a:ea typeface="Arial"/>
                <a:cs typeface="Arial"/>
                <a:sym typeface="Arial"/>
                <a:rtl val="0"/>
              </a:rPr>
              <a:t>zealots</a:t>
            </a:r>
            <a:r>
              <a:rPr lang="en-US" sz="1800" b="1" i="0" u="none" strike="noStrike" cap="none" baseline="0">
                <a:solidFill>
                  <a:schemeClr val="dk1"/>
                </a:solidFill>
                <a:latin typeface="Arial"/>
                <a:ea typeface="Arial"/>
                <a:cs typeface="Arial"/>
                <a:sym typeface="Arial"/>
                <a:rtl val="0"/>
              </a:rPr>
              <a:t> commit suicide</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Shape 144"/>
          <p:cNvSpPr txBox="1">
            <a:spLocks noGrp="1"/>
          </p:cNvSpPr>
          <p:nvPr>
            <p:ph type="title"/>
          </p:nvPr>
        </p:nvSpPr>
        <p:spPr>
          <a:xfrm>
            <a:off x="2286000" y="0"/>
            <a:ext cx="4953000" cy="609599"/>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000" b="0" i="0" u="none" strike="noStrike" cap="none" baseline="0">
                <a:solidFill>
                  <a:schemeClr val="dk2"/>
                </a:solidFill>
                <a:latin typeface="Arial"/>
                <a:ea typeface="Arial"/>
                <a:cs typeface="Arial"/>
                <a:sym typeface="Arial"/>
                <a:rtl val="0"/>
              </a:rPr>
              <a:t>Christianity</a:t>
            </a:r>
          </a:p>
        </p:txBody>
      </p:sp>
      <p:sp>
        <p:nvSpPr>
          <p:cNvPr id="145" name="Shape 145"/>
          <p:cNvSpPr txBox="1">
            <a:spLocks noGrp="1"/>
          </p:cNvSpPr>
          <p:nvPr>
            <p:ph type="body" idx="1"/>
          </p:nvPr>
        </p:nvSpPr>
        <p:spPr>
          <a:xfrm>
            <a:off x="228600" y="990600"/>
            <a:ext cx="8229600" cy="5181600"/>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Based on the teachings of Jesus, a Jew from Nazareth.</a:t>
            </a:r>
          </a:p>
          <a:p>
            <a:pPr marL="742950" marR="0" lvl="1" indent="-285750" algn="l" rtl="0">
              <a:lnSpc>
                <a:spcPct val="90000"/>
              </a:lnSpc>
              <a:spcBef>
                <a:spcPts val="400"/>
              </a:spcBef>
              <a:spcAft>
                <a:spcPts val="0"/>
              </a:spcAft>
              <a:buClr>
                <a:schemeClr val="dk1"/>
              </a:buClr>
              <a:buSzPct val="100000"/>
              <a:buFont typeface="Arial"/>
              <a:buChar char="–"/>
            </a:pPr>
            <a:r>
              <a:rPr lang="en-US" sz="2000" b="1" i="0" u="none" strike="noStrike" cap="none" baseline="0">
                <a:solidFill>
                  <a:schemeClr val="dk1"/>
                </a:solidFill>
                <a:latin typeface="Arial"/>
                <a:ea typeface="Arial"/>
                <a:cs typeface="Arial"/>
                <a:sym typeface="Arial"/>
                <a:rtl val="0"/>
              </a:rPr>
              <a:t>Stories Jesus allegedly told are in the New Testament of the Bible. The stories mainly allegories, stories with a message.</a:t>
            </a:r>
          </a:p>
          <a:p>
            <a:pPr marL="742950" marR="0" lvl="1" indent="-285750" algn="l" rtl="0">
              <a:lnSpc>
                <a:spcPct val="90000"/>
              </a:lnSpc>
              <a:spcBef>
                <a:spcPts val="400"/>
              </a:spcBef>
              <a:spcAft>
                <a:spcPts val="0"/>
              </a:spcAft>
              <a:buClr>
                <a:srgbClr val="990000"/>
              </a:buClr>
              <a:buSzPct val="100000"/>
              <a:buFont typeface="Arial"/>
              <a:buChar char="–"/>
            </a:pPr>
            <a:r>
              <a:rPr lang="en-US" sz="2000" b="1" i="1" u="none" strike="noStrike" cap="none" baseline="0">
                <a:solidFill>
                  <a:srgbClr val="990000"/>
                </a:solidFill>
                <a:latin typeface="Arial"/>
                <a:ea typeface="Arial"/>
                <a:cs typeface="Arial"/>
                <a:sym typeface="Arial"/>
                <a:rtl val="0"/>
              </a:rPr>
              <a:t>For Christians Jesus is the Messiah, commonly referred to as the “Son of God”</a:t>
            </a:r>
          </a:p>
          <a:p>
            <a:pPr marL="742950" marR="0" lvl="1" indent="-285750" algn="l" rtl="0">
              <a:lnSpc>
                <a:spcPct val="90000"/>
              </a:lnSpc>
              <a:spcBef>
                <a:spcPts val="400"/>
              </a:spcBef>
              <a:spcAft>
                <a:spcPts val="0"/>
              </a:spcAft>
              <a:buClr>
                <a:schemeClr val="dk1"/>
              </a:buClr>
              <a:buSzPct val="100000"/>
              <a:buFont typeface="Arial"/>
              <a:buChar char="–"/>
            </a:pPr>
            <a:r>
              <a:rPr lang="en-US" sz="2000" b="1" i="0" u="none" strike="noStrike" cap="none" baseline="0">
                <a:solidFill>
                  <a:schemeClr val="dk1"/>
                </a:solidFill>
                <a:latin typeface="Arial"/>
                <a:ea typeface="Arial"/>
                <a:cs typeface="Arial"/>
                <a:sym typeface="Arial"/>
                <a:rtl val="0"/>
              </a:rPr>
              <a:t>Jesus born to Joseph and Mary.  ? brothers or sisters?</a:t>
            </a:r>
          </a:p>
          <a:p>
            <a:pPr marL="742950" marR="0" lvl="1" indent="-285750" algn="l" rtl="0">
              <a:lnSpc>
                <a:spcPct val="90000"/>
              </a:lnSpc>
              <a:spcBef>
                <a:spcPts val="400"/>
              </a:spcBef>
              <a:spcAft>
                <a:spcPts val="0"/>
              </a:spcAft>
              <a:buClr>
                <a:srgbClr val="990000"/>
              </a:buClr>
              <a:buSzPct val="100000"/>
              <a:buFont typeface="Arial"/>
              <a:buChar char="–"/>
            </a:pPr>
            <a:r>
              <a:rPr lang="en-US" sz="2000" b="1" i="1" u="none" strike="noStrike" cap="none" baseline="0">
                <a:solidFill>
                  <a:srgbClr val="990000"/>
                </a:solidFill>
                <a:latin typeface="Arial"/>
                <a:ea typeface="Arial"/>
                <a:cs typeface="Arial"/>
                <a:sym typeface="Arial"/>
                <a:rtl val="0"/>
              </a:rPr>
              <a:t>Christians generally believe that Jesus performed several miracles including helping a blind man regain his sight and turning water into wine</a:t>
            </a:r>
          </a:p>
          <a:p>
            <a:pPr marL="742950" marR="0" lvl="1" indent="-285750" algn="l" rtl="0">
              <a:lnSpc>
                <a:spcPct val="90000"/>
              </a:lnSpc>
              <a:spcBef>
                <a:spcPts val="400"/>
              </a:spcBef>
              <a:spcAft>
                <a:spcPts val="0"/>
              </a:spcAft>
              <a:buClr>
                <a:schemeClr val="dk1"/>
              </a:buClr>
              <a:buSzPct val="100000"/>
              <a:buFont typeface="Arial"/>
              <a:buChar char="–"/>
            </a:pPr>
            <a:r>
              <a:rPr lang="en-US" sz="2000" b="1" i="0" u="none" strike="noStrike" cap="none" baseline="0">
                <a:solidFill>
                  <a:schemeClr val="dk1"/>
                </a:solidFill>
                <a:latin typeface="Arial"/>
                <a:ea typeface="Arial"/>
                <a:cs typeface="Arial"/>
                <a:sym typeface="Arial"/>
                <a:rtl val="0"/>
              </a:rPr>
              <a:t>Jesus crucified by the Roman authorities in Palestine with the acquiescence and/or agreement of the local Jewish population.</a:t>
            </a:r>
          </a:p>
          <a:p>
            <a:pPr marL="742950" marR="0" lvl="1" indent="-285750" algn="l" rtl="0">
              <a:lnSpc>
                <a:spcPct val="90000"/>
              </a:lnSpc>
              <a:spcBef>
                <a:spcPts val="400"/>
              </a:spcBef>
              <a:spcAft>
                <a:spcPts val="0"/>
              </a:spcAft>
              <a:buClr>
                <a:srgbClr val="990000"/>
              </a:buClr>
              <a:buSzPct val="100000"/>
              <a:buFont typeface="Arial"/>
              <a:buChar char="–"/>
            </a:pPr>
            <a:r>
              <a:rPr lang="en-US" sz="2000" b="1" i="1" u="none" strike="noStrike" cap="none" baseline="0">
                <a:solidFill>
                  <a:srgbClr val="990000"/>
                </a:solidFill>
                <a:latin typeface="Arial"/>
                <a:ea typeface="Arial"/>
                <a:cs typeface="Arial"/>
                <a:sym typeface="Arial"/>
                <a:rtl val="0"/>
              </a:rPr>
              <a:t>Jesus rose from the dead three days after his crucifixion and ascended into Heaven</a:t>
            </a:r>
          </a:p>
        </p:txBody>
      </p:sp>
      <p:pic>
        <p:nvPicPr>
          <p:cNvPr id="146" name="Shape 146"/>
          <p:cNvPicPr preferRelativeResize="0"/>
          <p:nvPr/>
        </p:nvPicPr>
        <p:blipFill rotWithShape="1">
          <a:blip r:embed="rId3">
            <a:alphaModFix/>
          </a:blip>
          <a:srcRect/>
          <a:stretch/>
        </p:blipFill>
        <p:spPr>
          <a:xfrm>
            <a:off x="8035925" y="5011737"/>
            <a:ext cx="1112836" cy="1846261"/>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Shape 151"/>
          <p:cNvSpPr txBox="1">
            <a:spLocks noGrp="1"/>
          </p:cNvSpPr>
          <p:nvPr>
            <p:ph type="body" idx="1"/>
          </p:nvPr>
        </p:nvSpPr>
        <p:spPr>
          <a:xfrm>
            <a:off x="533400" y="685800"/>
            <a:ext cx="8229600" cy="4525960"/>
          </a:xfrm>
          <a:prstGeom prst="rect">
            <a:avLst/>
          </a:prstGeom>
          <a:noFill/>
          <a:ln>
            <a:noFill/>
          </a:ln>
        </p:spPr>
        <p:txBody>
          <a:bodyPr lIns="91425" tIns="45700" rIns="91425" bIns="45700" anchor="t" anchorCtr="0">
            <a:noAutofit/>
          </a:bodyPr>
          <a:lstStyle/>
          <a:p>
            <a:pPr marL="742950" marR="0" lvl="1" indent="-285750" algn="l" rtl="0">
              <a:lnSpc>
                <a:spcPct val="100000"/>
              </a:lnSpc>
              <a:spcBef>
                <a:spcPts val="0"/>
              </a:spcBef>
              <a:spcAft>
                <a:spcPts val="0"/>
              </a:spcAft>
              <a:buClr>
                <a:schemeClr val="dk1"/>
              </a:buClr>
              <a:buSzPct val="100000"/>
              <a:buFont typeface="Arial"/>
              <a:buChar char="–"/>
            </a:pPr>
            <a:r>
              <a:rPr lang="en-US" sz="2800" b="1" i="0" u="none" strike="noStrike" cap="none" baseline="0">
                <a:solidFill>
                  <a:schemeClr val="dk1"/>
                </a:solidFill>
                <a:latin typeface="Arial"/>
                <a:ea typeface="Arial"/>
                <a:cs typeface="Arial"/>
                <a:sym typeface="Arial"/>
                <a:rtl val="0"/>
              </a:rPr>
              <a:t>Followers of Jesus helped spread the ideas of Jesus- “Apostles and Disciples”</a:t>
            </a:r>
          </a:p>
          <a:p>
            <a:pPr marL="742950" marR="0" lvl="1" indent="-285750" algn="l" rtl="0">
              <a:lnSpc>
                <a:spcPct val="100000"/>
              </a:lnSpc>
              <a:spcBef>
                <a:spcPts val="560"/>
              </a:spcBef>
              <a:spcAft>
                <a:spcPts val="0"/>
              </a:spcAft>
              <a:buClr>
                <a:srgbClr val="990000"/>
              </a:buClr>
              <a:buSzPct val="100000"/>
              <a:buFont typeface="Arial"/>
              <a:buChar char="–"/>
            </a:pPr>
            <a:r>
              <a:rPr lang="en-US" sz="2800" b="1" i="0" u="none" strike="noStrike" cap="none" baseline="0">
                <a:solidFill>
                  <a:srgbClr val="990000"/>
                </a:solidFill>
                <a:latin typeface="Arial"/>
                <a:ea typeface="Arial"/>
                <a:cs typeface="Arial"/>
                <a:sym typeface="Arial"/>
                <a:rtl val="0"/>
              </a:rPr>
              <a:t>Conversion to Christianity was relatively simple.</a:t>
            </a:r>
          </a:p>
          <a:p>
            <a:pPr marL="742950" marR="0" lvl="1" indent="-285750" algn="l" rtl="0">
              <a:lnSpc>
                <a:spcPct val="100000"/>
              </a:lnSpc>
              <a:spcBef>
                <a:spcPts val="560"/>
              </a:spcBef>
              <a:spcAft>
                <a:spcPts val="0"/>
              </a:spcAft>
              <a:buClr>
                <a:schemeClr val="dk1"/>
              </a:buClr>
              <a:buSzPct val="100000"/>
              <a:buFont typeface="Arial"/>
              <a:buChar char="–"/>
            </a:pPr>
            <a:r>
              <a:rPr lang="en-US" sz="2800" b="1" i="0" u="none" strike="noStrike" cap="none" baseline="0">
                <a:solidFill>
                  <a:schemeClr val="dk1"/>
                </a:solidFill>
                <a:latin typeface="Arial"/>
                <a:ea typeface="Arial"/>
                <a:cs typeface="Arial"/>
                <a:sym typeface="Arial"/>
                <a:rtl val="0"/>
              </a:rPr>
              <a:t>Today, Christianity -&gt; largest religion in the world with over 1 Billion followers. </a:t>
            </a:r>
          </a:p>
          <a:p>
            <a:pPr marL="742950" marR="0" lvl="1" indent="-285750" algn="l" rtl="0">
              <a:lnSpc>
                <a:spcPct val="100000"/>
              </a:lnSpc>
              <a:spcBef>
                <a:spcPts val="560"/>
              </a:spcBef>
              <a:spcAft>
                <a:spcPts val="0"/>
              </a:spcAft>
              <a:buClr>
                <a:schemeClr val="dk1"/>
              </a:buClr>
              <a:buSzPct val="100000"/>
              <a:buFont typeface="Arial"/>
              <a:buChar char="–"/>
            </a:pPr>
            <a:r>
              <a:rPr lang="en-US" sz="2800" b="1" i="0" u="none" strike="noStrike" cap="none" baseline="0">
                <a:solidFill>
                  <a:schemeClr val="dk1"/>
                </a:solidFill>
                <a:latin typeface="Arial"/>
                <a:ea typeface="Arial"/>
                <a:cs typeface="Arial"/>
                <a:sym typeface="Arial"/>
                <a:rtl val="0"/>
              </a:rPr>
              <a:t> “Christ” comes from the Greek word “anointed one”.</a:t>
            </a:r>
          </a:p>
          <a:p>
            <a:pPr marL="742950" marR="0" lvl="1" indent="-107950" algn="l" rtl="0">
              <a:lnSpc>
                <a:spcPct val="100000"/>
              </a:lnSpc>
              <a:spcBef>
                <a:spcPts val="560"/>
              </a:spcBef>
              <a:spcAft>
                <a:spcPts val="0"/>
              </a:spcAft>
              <a:buClr>
                <a:schemeClr val="dk1"/>
              </a:buClr>
              <a:buFont typeface="Arial"/>
              <a:buNone/>
            </a:pPr>
            <a:endParaRPr sz="2800" b="1" i="0" u="none" strike="noStrike" cap="none" baseline="0">
              <a:solidFill>
                <a:schemeClr val="dk1"/>
              </a:solidFill>
              <a:latin typeface="Arial"/>
              <a:ea typeface="Arial"/>
              <a:cs typeface="Arial"/>
              <a:sym typeface="Arial"/>
              <a:rtl val="0"/>
            </a:endParaRPr>
          </a:p>
          <a:p>
            <a:pPr marL="342900" marR="0" lvl="0" indent="-165100" algn="l" rtl="0">
              <a:lnSpc>
                <a:spcPct val="100000"/>
              </a:lnSpc>
              <a:spcBef>
                <a:spcPts val="560"/>
              </a:spcBef>
              <a:spcAft>
                <a:spcPts val="0"/>
              </a:spcAft>
              <a:buClr>
                <a:schemeClr val="dk1"/>
              </a:buClr>
              <a:buFont typeface="Arial"/>
              <a:buNone/>
            </a:pPr>
            <a:endParaRPr sz="2800" b="1" i="0" u="none" strike="noStrike" cap="none" baseline="0">
              <a:solidFill>
                <a:schemeClr val="dk1"/>
              </a:solidFill>
              <a:latin typeface="Arial"/>
              <a:ea typeface="Arial"/>
              <a:cs typeface="Arial"/>
              <a:sym typeface="Arial"/>
              <a:rtl val="0"/>
            </a:endParaRPr>
          </a:p>
        </p:txBody>
      </p:sp>
      <p:pic>
        <p:nvPicPr>
          <p:cNvPr id="152" name="Shape 152"/>
          <p:cNvPicPr preferRelativeResize="0"/>
          <p:nvPr/>
        </p:nvPicPr>
        <p:blipFill rotWithShape="1">
          <a:blip r:embed="rId3">
            <a:alphaModFix/>
          </a:blip>
          <a:srcRect/>
          <a:stretch/>
        </p:blipFill>
        <p:spPr>
          <a:xfrm>
            <a:off x="4648200" y="4676775"/>
            <a:ext cx="3060700" cy="2181224"/>
          </a:xfrm>
          <a:prstGeom prst="rect">
            <a:avLst/>
          </a:prstGeom>
          <a:noFill/>
          <a:ln>
            <a:noFill/>
          </a:ln>
        </p:spPr>
      </p:pic>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228600" y="152400"/>
            <a:ext cx="7467600" cy="71596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000" b="0" i="0" u="none" strike="noStrike" cap="none" baseline="0">
                <a:solidFill>
                  <a:schemeClr val="dk2"/>
                </a:solidFill>
                <a:latin typeface="Arial"/>
                <a:ea typeface="Arial"/>
                <a:cs typeface="Arial"/>
                <a:sym typeface="Arial"/>
                <a:rtl val="0"/>
              </a:rPr>
              <a:t>Jesus’ Teachings</a:t>
            </a:r>
          </a:p>
        </p:txBody>
      </p:sp>
      <p:sp>
        <p:nvSpPr>
          <p:cNvPr id="158" name="Shape 158"/>
          <p:cNvSpPr txBox="1">
            <a:spLocks noGrp="1"/>
          </p:cNvSpPr>
          <p:nvPr>
            <p:ph type="body" idx="1"/>
          </p:nvPr>
        </p:nvSpPr>
        <p:spPr>
          <a:xfrm>
            <a:off x="304800" y="1752600"/>
            <a:ext cx="8229600" cy="4525960"/>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There are a large number of teachings of Jesus.  </a:t>
            </a:r>
          </a:p>
          <a:p>
            <a:pPr marL="742950" marR="0" lvl="1" indent="-285750" algn="l" rtl="0">
              <a:lnSpc>
                <a:spcPct val="9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Sermon on the Mount which contains the Lord’s Prayer (“our father who art in heaven hallowed be thy name…”)</a:t>
            </a:r>
          </a:p>
          <a:p>
            <a:pPr marL="342900" marR="0" lvl="0" indent="-342900" algn="l" rtl="0">
              <a:lnSpc>
                <a:spcPct val="9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Jesus teachings included: </a:t>
            </a:r>
          </a:p>
          <a:p>
            <a:pPr marL="742950" marR="0" lvl="1" indent="-285750" algn="l" rtl="0">
              <a:lnSpc>
                <a:spcPct val="9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turn the other cheek</a:t>
            </a:r>
          </a:p>
          <a:p>
            <a:pPr marL="742950" marR="0" lvl="1" indent="-285750" algn="l" rtl="0">
              <a:lnSpc>
                <a:spcPct val="9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love one another as God loves you</a:t>
            </a:r>
          </a:p>
          <a:p>
            <a:pPr marL="742950" marR="0" lvl="1" indent="-285750" algn="l" rtl="0">
              <a:lnSpc>
                <a:spcPct val="9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Live humbly</a:t>
            </a:r>
          </a:p>
          <a:p>
            <a:pPr marL="742950" marR="0" lvl="1" indent="-285750" algn="l" rtl="0">
              <a:lnSpc>
                <a:spcPct val="9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Be of Pure Heart</a:t>
            </a:r>
          </a:p>
          <a:p>
            <a:pPr marL="342900" marR="0" lvl="0" indent="-342900" algn="l" rtl="0">
              <a:lnSpc>
                <a:spcPct val="9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The Bible’s New Testament is based on the life and teachings of Jesus.  The Bible’s Old Testament is the Hebrew Bible.</a:t>
            </a:r>
          </a:p>
          <a:p>
            <a:pPr marL="342900" marR="0" lvl="0" indent="-342900" algn="l" rtl="0">
              <a:lnSpc>
                <a:spcPct val="9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Like Judaism and later Islam, there is only one God</a:t>
            </a:r>
          </a:p>
          <a:p>
            <a:pPr marL="742950" marR="0" lvl="1" indent="-158750" algn="l" rtl="0">
              <a:lnSpc>
                <a:spcPct val="90000"/>
              </a:lnSpc>
              <a:spcBef>
                <a:spcPts val="400"/>
              </a:spcBef>
              <a:spcAft>
                <a:spcPts val="0"/>
              </a:spcAft>
              <a:buClr>
                <a:schemeClr val="dk1"/>
              </a:buClr>
              <a:buFont typeface="Arial"/>
              <a:buNone/>
            </a:pPr>
            <a:endParaRPr sz="2000" b="0" i="0" u="none" strike="noStrike" cap="none" baseline="0">
              <a:solidFill>
                <a:schemeClr val="dk1"/>
              </a:solidFill>
              <a:latin typeface="Arial"/>
              <a:ea typeface="Arial"/>
              <a:cs typeface="Arial"/>
              <a:sym typeface="Arial"/>
              <a:rtl val="0"/>
            </a:endParaRPr>
          </a:p>
          <a:p>
            <a:pPr marL="742950" marR="0" lvl="1" indent="-158750" algn="l" rtl="0">
              <a:lnSpc>
                <a:spcPct val="90000"/>
              </a:lnSpc>
              <a:spcBef>
                <a:spcPts val="400"/>
              </a:spcBef>
              <a:spcAft>
                <a:spcPts val="0"/>
              </a:spcAft>
              <a:buClr>
                <a:schemeClr val="dk1"/>
              </a:buClr>
              <a:buFont typeface="Arial"/>
              <a:buNone/>
            </a:pPr>
            <a:endParaRPr sz="2000" b="0" i="0" u="none" strike="noStrike" cap="none" baseline="0">
              <a:solidFill>
                <a:schemeClr val="dk1"/>
              </a:solidFill>
              <a:latin typeface="Arial"/>
              <a:ea typeface="Arial"/>
              <a:cs typeface="Arial"/>
              <a:sym typeface="Arial"/>
              <a:rtl val="0"/>
            </a:endParaRPr>
          </a:p>
          <a:p>
            <a:pPr marL="342900" marR="0" lvl="0" indent="-215900" algn="l" rtl="0">
              <a:lnSpc>
                <a:spcPct val="100000"/>
              </a:lnSpc>
              <a:spcBef>
                <a:spcPts val="400"/>
              </a:spcBef>
              <a:spcAft>
                <a:spcPts val="0"/>
              </a:spcAft>
              <a:buClr>
                <a:schemeClr val="dk1"/>
              </a:buClr>
              <a:buFont typeface="Arial"/>
              <a:buNone/>
            </a:pPr>
            <a:endParaRPr sz="2000" b="0" i="0" u="none" strike="noStrike" cap="none" baseline="0">
              <a:solidFill>
                <a:schemeClr val="dk1"/>
              </a:solidFill>
              <a:latin typeface="Arial"/>
              <a:ea typeface="Arial"/>
              <a:cs typeface="Arial"/>
              <a:sym typeface="Arial"/>
              <a:rtl val="0"/>
            </a:endParaRPr>
          </a:p>
        </p:txBody>
      </p:sp>
      <p:pic>
        <p:nvPicPr>
          <p:cNvPr id="159" name="Shape 159"/>
          <p:cNvPicPr preferRelativeResize="0"/>
          <p:nvPr/>
        </p:nvPicPr>
        <p:blipFill rotWithShape="1">
          <a:blip r:embed="rId3">
            <a:alphaModFix/>
          </a:blip>
          <a:srcRect/>
          <a:stretch/>
        </p:blipFill>
        <p:spPr>
          <a:xfrm>
            <a:off x="6067425" y="0"/>
            <a:ext cx="3076573" cy="1704974"/>
          </a:xfrm>
          <a:prstGeom prst="rect">
            <a:avLst/>
          </a:prstGeom>
          <a:noFill/>
          <a:ln>
            <a:noFill/>
          </a:ln>
        </p:spPr>
      </p:pic>
      <p:pic>
        <p:nvPicPr>
          <p:cNvPr id="160" name="Shape 160"/>
          <p:cNvPicPr preferRelativeResize="0"/>
          <p:nvPr/>
        </p:nvPicPr>
        <p:blipFill rotWithShape="1">
          <a:blip r:embed="rId4">
            <a:alphaModFix/>
          </a:blip>
          <a:srcRect/>
          <a:stretch/>
        </p:blipFill>
        <p:spPr>
          <a:xfrm>
            <a:off x="304800" y="152400"/>
            <a:ext cx="1379536" cy="1617662"/>
          </a:xfrm>
          <a:prstGeom prst="rect">
            <a:avLst/>
          </a:prstGeom>
          <a:noFill/>
          <a:ln>
            <a:noFill/>
          </a:ln>
        </p:spPr>
      </p:pic>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Shape 165"/>
          <p:cNvSpPr txBox="1">
            <a:spLocks noGrp="1"/>
          </p:cNvSpPr>
          <p:nvPr>
            <p:ph type="title"/>
          </p:nvPr>
        </p:nvSpPr>
        <p:spPr>
          <a:xfrm>
            <a:off x="914400" y="152400"/>
            <a:ext cx="4495800" cy="63976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000" b="0" i="0" u="none" strike="noStrike" cap="none" baseline="0">
                <a:solidFill>
                  <a:schemeClr val="dk2"/>
                </a:solidFill>
                <a:latin typeface="Arial"/>
                <a:ea typeface="Arial"/>
                <a:cs typeface="Arial"/>
                <a:sym typeface="Arial"/>
                <a:rtl val="0"/>
              </a:rPr>
              <a:t>Peter</a:t>
            </a:r>
          </a:p>
        </p:txBody>
      </p:sp>
      <p:sp>
        <p:nvSpPr>
          <p:cNvPr id="166" name="Shape 166"/>
          <p:cNvSpPr txBox="1">
            <a:spLocks noGrp="1"/>
          </p:cNvSpPr>
          <p:nvPr>
            <p:ph type="body" idx="1"/>
          </p:nvPr>
        </p:nvSpPr>
        <p:spPr>
          <a:xfrm>
            <a:off x="838200" y="1600200"/>
            <a:ext cx="7162799" cy="5257799"/>
          </a:xfrm>
          <a:prstGeom prst="rect">
            <a:avLst/>
          </a:prstGeom>
          <a:noFill/>
          <a:ln>
            <a:noFill/>
          </a:ln>
        </p:spPr>
        <p:txBody>
          <a:bodyPr lIns="91425" tIns="45700" rIns="91425" bIns="45700" anchor="t" anchorCtr="0">
            <a:noAutofit/>
          </a:bodyPr>
          <a:lstStyle/>
          <a:p>
            <a:pPr marL="1143000" marR="0" lvl="2" indent="-228600" algn="l" rtl="0">
              <a:lnSpc>
                <a:spcPct val="100000"/>
              </a:lnSpc>
              <a:spcBef>
                <a:spcPts val="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Most famous of the Apostles was Simon, who became known as Peter.  </a:t>
            </a:r>
          </a:p>
          <a:p>
            <a:pPr marL="1600200" marR="0" lvl="3" indent="-228600" algn="l" rtl="0">
              <a:lnSpc>
                <a:spcPct val="100000"/>
              </a:lnSpc>
              <a:spcBef>
                <a:spcPts val="36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tl val="0"/>
              </a:rPr>
              <a:t>Greek word for rock (Petra), since Peter was to be the </a:t>
            </a:r>
            <a:r>
              <a:rPr lang="en-US" sz="1800" b="1" i="0" u="none" strike="noStrike" cap="none" baseline="0">
                <a:solidFill>
                  <a:schemeClr val="dk1"/>
                </a:solidFill>
                <a:latin typeface="Arial"/>
                <a:ea typeface="Arial"/>
                <a:cs typeface="Arial"/>
                <a:sym typeface="Arial"/>
                <a:rtl val="0"/>
              </a:rPr>
              <a:t>rock</a:t>
            </a:r>
            <a:r>
              <a:rPr lang="en-US" sz="1800" b="0" i="0" u="none" strike="noStrike" cap="none" baseline="0">
                <a:solidFill>
                  <a:schemeClr val="dk1"/>
                </a:solidFill>
                <a:latin typeface="Arial"/>
                <a:ea typeface="Arial"/>
                <a:cs typeface="Arial"/>
                <a:sym typeface="Arial"/>
                <a:rtl val="0"/>
              </a:rPr>
              <a:t> of the church. Peter was at the Last Supper and was a friend to Jesus</a:t>
            </a:r>
          </a:p>
          <a:p>
            <a:pPr marL="1143000" marR="0" lvl="2" indent="-228600" algn="l" rtl="0">
              <a:lnSpc>
                <a:spcPct val="10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Apostle Peter was Jewish</a:t>
            </a:r>
          </a:p>
          <a:p>
            <a:pPr marL="1143000" marR="0" lvl="2" indent="-228600" algn="l" rtl="0">
              <a:lnSpc>
                <a:spcPct val="10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Went to Rome and became known as the Bishop of Rome</a:t>
            </a:r>
          </a:p>
          <a:p>
            <a:pPr marL="1600200" marR="0" lvl="3" indent="-228600" algn="l" rtl="0">
              <a:lnSpc>
                <a:spcPct val="100000"/>
              </a:lnSpc>
              <a:spcBef>
                <a:spcPts val="36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tl val="0"/>
              </a:rPr>
              <a:t> 1st Pope of the Roman Catholic Church.  The Office of Pope is sometimes called the Seat of Peter and the main church of the Vatican is named St. Peter.</a:t>
            </a:r>
          </a:p>
          <a:p>
            <a:pPr marL="1143000" marR="0" lvl="2" indent="-228600" algn="l" rtl="0">
              <a:lnSpc>
                <a:spcPct val="10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Peter was martyred (killed for failing to give up his faith) in 64 AD by the Roman Emperor Nero, he allegedly was crucified upside down.</a:t>
            </a:r>
          </a:p>
          <a:p>
            <a:pPr marL="342900" marR="0" lvl="0" indent="-215900" algn="l" rtl="0">
              <a:lnSpc>
                <a:spcPct val="100000"/>
              </a:lnSpc>
              <a:spcBef>
                <a:spcPts val="400"/>
              </a:spcBef>
              <a:spcAft>
                <a:spcPts val="0"/>
              </a:spcAft>
              <a:buClr>
                <a:schemeClr val="dk1"/>
              </a:buClr>
              <a:buFont typeface="Arial"/>
              <a:buNone/>
            </a:pPr>
            <a:endParaRPr sz="2000" b="0" i="0" u="none" strike="noStrike" cap="none" baseline="0">
              <a:solidFill>
                <a:schemeClr val="dk1"/>
              </a:solidFill>
              <a:latin typeface="Arial"/>
              <a:ea typeface="Arial"/>
              <a:cs typeface="Arial"/>
              <a:sym typeface="Arial"/>
              <a:rtl val="0"/>
            </a:endParaRPr>
          </a:p>
        </p:txBody>
      </p:sp>
      <p:pic>
        <p:nvPicPr>
          <p:cNvPr id="167" name="Shape 167"/>
          <p:cNvPicPr preferRelativeResize="0"/>
          <p:nvPr/>
        </p:nvPicPr>
        <p:blipFill rotWithShape="1">
          <a:blip r:embed="rId3">
            <a:alphaModFix/>
          </a:blip>
          <a:srcRect/>
          <a:stretch/>
        </p:blipFill>
        <p:spPr>
          <a:xfrm>
            <a:off x="0" y="0"/>
            <a:ext cx="1704974" cy="3057525"/>
          </a:xfrm>
          <a:prstGeom prst="rect">
            <a:avLst/>
          </a:prstGeom>
          <a:noFill/>
          <a:ln>
            <a:noFill/>
          </a:ln>
        </p:spPr>
      </p:pic>
      <p:pic>
        <p:nvPicPr>
          <p:cNvPr id="168" name="Shape 168"/>
          <p:cNvPicPr preferRelativeResize="0"/>
          <p:nvPr/>
        </p:nvPicPr>
        <p:blipFill rotWithShape="1">
          <a:blip r:embed="rId4">
            <a:alphaModFix/>
          </a:blip>
          <a:srcRect/>
          <a:stretch/>
        </p:blipFill>
        <p:spPr>
          <a:xfrm>
            <a:off x="6934200" y="0"/>
            <a:ext cx="2209799" cy="1587499"/>
          </a:xfrm>
          <a:prstGeom prst="rect">
            <a:avLst/>
          </a:prstGeom>
          <a:noFill/>
          <a:ln>
            <a:noFill/>
          </a:ln>
        </p:spPr>
      </p:pic>
      <p:sp>
        <p:nvSpPr>
          <p:cNvPr id="169" name="Shape 169"/>
          <p:cNvSpPr txBox="1"/>
          <p:nvPr/>
        </p:nvSpPr>
        <p:spPr>
          <a:xfrm>
            <a:off x="5638800" y="0"/>
            <a:ext cx="1295400" cy="915986"/>
          </a:xfrm>
          <a:prstGeom prst="rect">
            <a:avLst/>
          </a:prstGeom>
          <a:noFill/>
          <a:ln>
            <a:noFill/>
          </a:ln>
        </p:spPr>
        <p:txBody>
          <a:bodyPr lIns="91425" tIns="45700" rIns="91425" bIns="45700" anchor="t" anchorCtr="0">
            <a:noAutofit/>
          </a:bodyPr>
          <a:lstStyle/>
          <a:p>
            <a:pPr marL="0" marR="0" lvl="0" indent="0" algn="r" rtl="0">
              <a:lnSpc>
                <a:spcPct val="100000"/>
              </a:lnSpc>
              <a:spcBef>
                <a:spcPts val="0"/>
              </a:spcBef>
              <a:spcAft>
                <a:spcPts val="0"/>
              </a:spcAft>
              <a:buClr>
                <a:schemeClr val="dk1"/>
              </a:buClr>
              <a:buSzPct val="25000"/>
              <a:buFont typeface="Arial"/>
              <a:buNone/>
            </a:pPr>
            <a:r>
              <a:rPr lang="en-US" sz="1800" b="0" i="0" u="none" strike="noStrike" cap="none" baseline="0">
                <a:solidFill>
                  <a:schemeClr val="dk1"/>
                </a:solidFill>
                <a:latin typeface="Arial"/>
                <a:ea typeface="Arial"/>
                <a:cs typeface="Arial"/>
                <a:sym typeface="Arial"/>
                <a:rtl val="0"/>
              </a:rPr>
              <a:t>St. Peter’s Basilica, Rome</a:t>
            </a: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1066800" y="304800"/>
            <a:ext cx="5714998"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tl val="0"/>
              </a:rPr>
              <a:t>Paul</a:t>
            </a:r>
          </a:p>
        </p:txBody>
      </p:sp>
      <p:sp>
        <p:nvSpPr>
          <p:cNvPr id="175" name="Shape 175"/>
          <p:cNvSpPr txBox="1">
            <a:spLocks noGrp="1"/>
          </p:cNvSpPr>
          <p:nvPr>
            <p:ph type="body" idx="1"/>
          </p:nvPr>
        </p:nvSpPr>
        <p:spPr>
          <a:xfrm>
            <a:off x="609600" y="1066799"/>
            <a:ext cx="6400799" cy="5410200"/>
          </a:xfrm>
          <a:prstGeom prst="rect">
            <a:avLst/>
          </a:prstGeom>
          <a:noFill/>
          <a:ln>
            <a:noFill/>
          </a:ln>
        </p:spPr>
        <p:txBody>
          <a:bodyPr lIns="91425" tIns="45700" rIns="91425" bIns="45700" anchor="t" anchorCtr="0">
            <a:noAutofit/>
          </a:bodyPr>
          <a:lstStyle/>
          <a:p>
            <a:pPr marL="1143000" marR="0" lvl="2" indent="-228600" algn="l" rtl="0">
              <a:lnSpc>
                <a:spcPct val="8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tl val="0"/>
              </a:rPr>
              <a:t>Paul (originally known as Saul) born Jewish</a:t>
            </a:r>
          </a:p>
          <a:p>
            <a:pPr marL="1143000" marR="0" lvl="2" indent="-228600" algn="l" rtl="0">
              <a:lnSpc>
                <a:spcPct val="80000"/>
              </a:lnSpc>
              <a:spcBef>
                <a:spcPts val="36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tl val="0"/>
              </a:rPr>
              <a:t> </a:t>
            </a:r>
            <a:r>
              <a:rPr lang="en-US" sz="1800" b="1" i="0" u="none" strike="noStrike" cap="none" baseline="0">
                <a:solidFill>
                  <a:schemeClr val="dk1"/>
                </a:solidFill>
                <a:latin typeface="Arial"/>
                <a:ea typeface="Arial"/>
                <a:cs typeface="Arial"/>
                <a:sym typeface="Arial"/>
                <a:rtl val="0"/>
              </a:rPr>
              <a:t>Not an Apostle of Jesus</a:t>
            </a:r>
            <a:r>
              <a:rPr lang="en-US" sz="1800" b="0" i="0" u="none" strike="noStrike" cap="none" baseline="0">
                <a:solidFill>
                  <a:schemeClr val="dk1"/>
                </a:solidFill>
                <a:latin typeface="Arial"/>
                <a:ea typeface="Arial"/>
                <a:cs typeface="Arial"/>
                <a:sym typeface="Arial"/>
                <a:rtl val="0"/>
              </a:rPr>
              <a:t> nor a member of the cult of Jesus became a disciple</a:t>
            </a:r>
          </a:p>
          <a:p>
            <a:pPr marL="1600200" marR="0" lvl="3" indent="-114300" algn="l" rtl="0">
              <a:lnSpc>
                <a:spcPct val="80000"/>
              </a:lnSpc>
              <a:spcBef>
                <a:spcPts val="360"/>
              </a:spcBef>
              <a:spcAft>
                <a:spcPts val="0"/>
              </a:spcAft>
              <a:buClr>
                <a:schemeClr val="dk1"/>
              </a:buClr>
              <a:buFont typeface="Arial"/>
              <a:buNone/>
            </a:pPr>
            <a:endParaRPr sz="1800" b="0" i="0" u="none" strike="noStrike" cap="none" baseline="0">
              <a:solidFill>
                <a:schemeClr val="dk1"/>
              </a:solidFill>
              <a:latin typeface="Arial"/>
              <a:ea typeface="Arial"/>
              <a:cs typeface="Arial"/>
              <a:sym typeface="Arial"/>
              <a:rtl val="0"/>
            </a:endParaRPr>
          </a:p>
          <a:p>
            <a:pPr marL="1600200" marR="0" lvl="3" indent="-228600" algn="l" rtl="0">
              <a:lnSpc>
                <a:spcPct val="80000"/>
              </a:lnSpc>
              <a:spcBef>
                <a:spcPts val="320"/>
              </a:spcBef>
              <a:spcAft>
                <a:spcPts val="0"/>
              </a:spcAft>
              <a:buClr>
                <a:schemeClr val="dk1"/>
              </a:buClr>
              <a:buSzPct val="100000"/>
              <a:buFont typeface="Arial"/>
              <a:buChar char="–"/>
            </a:pPr>
            <a:r>
              <a:rPr lang="en-US" sz="2000" b="1" i="0" u="none" strike="noStrike" cap="none" baseline="0">
                <a:solidFill>
                  <a:schemeClr val="dk1"/>
                </a:solidFill>
                <a:latin typeface="Arial"/>
                <a:ea typeface="Arial"/>
                <a:cs typeface="Arial"/>
                <a:sym typeface="Arial"/>
                <a:rtl val="0"/>
              </a:rPr>
              <a:t>Epiphany</a:t>
            </a:r>
            <a:r>
              <a:rPr lang="en-US" sz="2000" b="0" i="0" u="none" strike="noStrike" cap="none" baseline="0">
                <a:solidFill>
                  <a:schemeClr val="dk1"/>
                </a:solidFill>
                <a:latin typeface="Arial"/>
                <a:ea typeface="Arial"/>
                <a:cs typeface="Arial"/>
                <a:sym typeface="Arial"/>
                <a:rtl val="0"/>
              </a:rPr>
              <a:t> </a:t>
            </a:r>
            <a:r>
              <a:rPr lang="en-US" sz="1600" b="0" i="0" u="none" strike="noStrike" cap="none" baseline="0">
                <a:solidFill>
                  <a:schemeClr val="dk1"/>
                </a:solidFill>
                <a:latin typeface="Arial"/>
                <a:ea typeface="Arial"/>
                <a:cs typeface="Arial"/>
                <a:sym typeface="Arial"/>
                <a:rtl val="0"/>
              </a:rPr>
              <a:t>along the road to Damascus (a city in Syria) -&gt;ardent follower of Jesus.  </a:t>
            </a:r>
          </a:p>
          <a:p>
            <a:pPr marL="2057400" marR="0" lvl="4" indent="-228600" algn="l" rtl="0">
              <a:lnSpc>
                <a:spcPct val="80000"/>
              </a:lnSpc>
              <a:spcBef>
                <a:spcPts val="320"/>
              </a:spcBef>
              <a:spcAft>
                <a:spcPts val="0"/>
              </a:spcAft>
              <a:buClr>
                <a:schemeClr val="dk1"/>
              </a:buClr>
              <a:buSzPct val="100000"/>
              <a:buFont typeface="Arial"/>
              <a:buChar char="»"/>
            </a:pPr>
            <a:r>
              <a:rPr lang="en-US" sz="1600" b="0" i="0" u="none" strike="noStrike" cap="none" baseline="0">
                <a:solidFill>
                  <a:schemeClr val="dk1"/>
                </a:solidFill>
                <a:latin typeface="Arial"/>
                <a:ea typeface="Arial"/>
                <a:cs typeface="Arial"/>
                <a:sym typeface="Arial"/>
                <a:rtl val="0"/>
              </a:rPr>
              <a:t>Before this he was a Jewish critic of Jesus -&gt; may have participated in the persecution of the followers of Jesus.</a:t>
            </a:r>
          </a:p>
          <a:p>
            <a:pPr marL="1600200" marR="0" lvl="3" indent="-228600" algn="l" rtl="0">
              <a:lnSpc>
                <a:spcPct val="80000"/>
              </a:lnSpc>
              <a:spcBef>
                <a:spcPts val="320"/>
              </a:spcBef>
              <a:spcAft>
                <a:spcPts val="0"/>
              </a:spcAft>
              <a:buClr>
                <a:schemeClr val="dk1"/>
              </a:buClr>
              <a:buSzPct val="100000"/>
              <a:buFont typeface="Arial"/>
              <a:buChar char="–"/>
            </a:pPr>
            <a:r>
              <a:rPr lang="en-US" sz="1600" b="1" i="0" u="none" strike="noStrike" cap="none" baseline="0">
                <a:solidFill>
                  <a:schemeClr val="dk1"/>
                </a:solidFill>
                <a:latin typeface="Arial"/>
                <a:ea typeface="Arial"/>
                <a:cs typeface="Arial"/>
                <a:sym typeface="Arial"/>
                <a:rtl val="0"/>
              </a:rPr>
              <a:t>Traveled</a:t>
            </a:r>
            <a:r>
              <a:rPr lang="en-US" sz="1600" b="0" i="0" u="none" strike="noStrike" cap="none" baseline="0">
                <a:solidFill>
                  <a:schemeClr val="dk1"/>
                </a:solidFill>
                <a:latin typeface="Arial"/>
                <a:ea typeface="Arial"/>
                <a:cs typeface="Arial"/>
                <a:sym typeface="Arial"/>
                <a:rtl val="0"/>
              </a:rPr>
              <a:t> 1000s miles built churches.  </a:t>
            </a:r>
          </a:p>
          <a:p>
            <a:pPr marL="1600200" marR="0" lvl="3" indent="-228600" algn="l" rtl="0">
              <a:lnSpc>
                <a:spcPct val="80000"/>
              </a:lnSpc>
              <a:spcBef>
                <a:spcPts val="320"/>
              </a:spcBef>
              <a:spcAft>
                <a:spcPts val="0"/>
              </a:spcAft>
              <a:buClr>
                <a:schemeClr val="dk1"/>
              </a:buClr>
              <a:buSzPct val="125000"/>
              <a:buFont typeface="Arial"/>
              <a:buChar char="–"/>
            </a:pPr>
            <a:r>
              <a:rPr lang="en-US" sz="1600" b="1" i="0" u="none" strike="noStrike" cap="none" baseline="0">
                <a:solidFill>
                  <a:schemeClr val="dk1"/>
                </a:solidFill>
                <a:latin typeface="Arial"/>
                <a:ea typeface="Arial"/>
                <a:cs typeface="Arial"/>
                <a:sym typeface="Arial"/>
                <a:rtl val="0"/>
              </a:rPr>
              <a:t>Corresponded</a:t>
            </a:r>
            <a:r>
              <a:rPr lang="en-US" sz="1600" b="0" i="0" u="none" strike="noStrike" cap="none" baseline="0">
                <a:solidFill>
                  <a:schemeClr val="dk1"/>
                </a:solidFill>
                <a:latin typeface="Arial"/>
                <a:ea typeface="Arial"/>
                <a:cs typeface="Arial"/>
                <a:sym typeface="Arial"/>
                <a:rtl val="0"/>
              </a:rPr>
              <a:t> churches -&gt; letters, = </a:t>
            </a:r>
            <a:r>
              <a:rPr lang="en-US" sz="2000" b="1" i="0" u="none" strike="noStrike" cap="none" baseline="0">
                <a:solidFill>
                  <a:schemeClr val="dk1"/>
                </a:solidFill>
                <a:latin typeface="Arial"/>
                <a:ea typeface="Arial"/>
                <a:cs typeface="Arial"/>
                <a:sym typeface="Arial"/>
                <a:rtl val="0"/>
              </a:rPr>
              <a:t>epistles</a:t>
            </a:r>
            <a:r>
              <a:rPr lang="en-US" sz="1600" b="0" i="0" u="none" strike="noStrike" cap="none" baseline="0">
                <a:solidFill>
                  <a:schemeClr val="dk1"/>
                </a:solidFill>
                <a:latin typeface="Arial"/>
                <a:ea typeface="Arial"/>
                <a:cs typeface="Arial"/>
                <a:sym typeface="Arial"/>
                <a:rtl val="0"/>
              </a:rPr>
              <a:t>.  </a:t>
            </a:r>
          </a:p>
          <a:p>
            <a:pPr marL="1600200" marR="0" lvl="3" indent="-228600" algn="l" rtl="0">
              <a:lnSpc>
                <a:spcPct val="80000"/>
              </a:lnSpc>
              <a:spcBef>
                <a:spcPts val="320"/>
              </a:spcBef>
              <a:spcAft>
                <a:spcPts val="0"/>
              </a:spcAft>
              <a:buClr>
                <a:schemeClr val="dk1"/>
              </a:buClr>
              <a:buSzPct val="100000"/>
              <a:buFont typeface="Arial"/>
              <a:buChar char="–"/>
            </a:pPr>
            <a:r>
              <a:rPr lang="en-US" sz="1600" b="1" i="0" u="none" strike="noStrike" cap="none" baseline="0">
                <a:solidFill>
                  <a:schemeClr val="dk1"/>
                </a:solidFill>
                <a:latin typeface="Arial"/>
                <a:ea typeface="Arial"/>
                <a:cs typeface="Arial"/>
                <a:sym typeface="Arial"/>
                <a:rtl val="0"/>
              </a:rPr>
              <a:t>Letters</a:t>
            </a:r>
            <a:r>
              <a:rPr lang="en-US" sz="1600" b="0" i="0" u="none" strike="noStrike" cap="none" baseline="0">
                <a:solidFill>
                  <a:schemeClr val="dk1"/>
                </a:solidFill>
                <a:latin typeface="Arial"/>
                <a:ea typeface="Arial"/>
                <a:cs typeface="Arial"/>
                <a:sym typeface="Arial"/>
                <a:rtl val="0"/>
              </a:rPr>
              <a:t> -&gt; earliest writings New Testament include Corinthians and Epistles of Paul</a:t>
            </a:r>
          </a:p>
          <a:p>
            <a:pPr marL="1600200" marR="0" lvl="3" indent="-228600" algn="l" rtl="0">
              <a:lnSpc>
                <a:spcPct val="80000"/>
              </a:lnSpc>
              <a:spcBef>
                <a:spcPts val="320"/>
              </a:spcBef>
              <a:spcAft>
                <a:spcPts val="0"/>
              </a:spcAft>
              <a:buClr>
                <a:schemeClr val="dk1"/>
              </a:buClr>
              <a:buSzPct val="100000"/>
              <a:buFont typeface="Arial"/>
              <a:buChar char="–"/>
            </a:pPr>
            <a:r>
              <a:rPr lang="en-US" sz="1600" b="1" i="0" u="none" strike="noStrike" cap="none" baseline="0">
                <a:solidFill>
                  <a:schemeClr val="dk1"/>
                </a:solidFill>
                <a:latin typeface="Arial"/>
                <a:ea typeface="Arial"/>
                <a:cs typeface="Arial"/>
                <a:sym typeface="Arial"/>
                <a:rtl val="0"/>
              </a:rPr>
              <a:t>Eased conversion </a:t>
            </a:r>
            <a:r>
              <a:rPr lang="en-US" sz="1600" b="0" i="0" u="none" strike="noStrike" cap="none" baseline="0">
                <a:solidFill>
                  <a:schemeClr val="dk1"/>
                </a:solidFill>
                <a:latin typeface="Arial"/>
                <a:ea typeface="Arial"/>
                <a:cs typeface="Arial"/>
                <a:sym typeface="Arial"/>
                <a:rtl val="0"/>
              </a:rPr>
              <a:t>process to the Cult of Jesus new followers to maintain their old traditions.  </a:t>
            </a:r>
          </a:p>
          <a:p>
            <a:pPr marL="2057400" marR="0" lvl="4" indent="-228600" algn="l" rtl="0">
              <a:lnSpc>
                <a:spcPct val="80000"/>
              </a:lnSpc>
              <a:spcBef>
                <a:spcPts val="320"/>
              </a:spcBef>
              <a:spcAft>
                <a:spcPts val="0"/>
              </a:spcAft>
              <a:buClr>
                <a:schemeClr val="dk1"/>
              </a:buClr>
              <a:buSzPct val="100000"/>
              <a:buFont typeface="Arial"/>
              <a:buChar char="»"/>
            </a:pPr>
            <a:r>
              <a:rPr lang="en-US" sz="1600" b="0" i="0" u="none" strike="noStrike" cap="none" baseline="0">
                <a:solidFill>
                  <a:schemeClr val="dk1"/>
                </a:solidFill>
                <a:latin typeface="Arial"/>
                <a:ea typeface="Arial"/>
                <a:cs typeface="Arial"/>
                <a:sym typeface="Arial"/>
                <a:rtl val="0"/>
              </a:rPr>
              <a:t>Peter argued -&gt; new members to the Cult must -&gt; Jewish traditions incl: circumcision ,Kosher diet etc.</a:t>
            </a:r>
          </a:p>
          <a:p>
            <a:pPr marL="1600200" marR="0" lvl="3" indent="-228600" algn="l" rtl="0">
              <a:lnSpc>
                <a:spcPct val="80000"/>
              </a:lnSpc>
              <a:spcBef>
                <a:spcPts val="320"/>
              </a:spcBef>
              <a:spcAft>
                <a:spcPts val="0"/>
              </a:spcAft>
              <a:buClr>
                <a:schemeClr val="dk1"/>
              </a:buClr>
              <a:buSzPct val="100000"/>
              <a:buFont typeface="Arial"/>
              <a:buChar char="–"/>
            </a:pPr>
            <a:r>
              <a:rPr lang="en-US" sz="1600" b="0" i="0" u="none" strike="noStrike" cap="none" baseline="0">
                <a:solidFill>
                  <a:schemeClr val="dk1"/>
                </a:solidFill>
                <a:latin typeface="Arial"/>
                <a:ea typeface="Arial"/>
                <a:cs typeface="Arial"/>
                <a:sym typeface="Arial"/>
                <a:rtl val="0"/>
              </a:rPr>
              <a:t>Like Peter, Paul was made a Saint.  The best known Cathedral in London England is known as St. Paul’s</a:t>
            </a:r>
          </a:p>
          <a:p>
            <a:pPr marL="342900" marR="0" lvl="0" indent="-241300" algn="l" rtl="0">
              <a:lnSpc>
                <a:spcPct val="100000"/>
              </a:lnSpc>
              <a:spcBef>
                <a:spcPts val="320"/>
              </a:spcBef>
              <a:spcAft>
                <a:spcPts val="0"/>
              </a:spcAft>
              <a:buClr>
                <a:schemeClr val="dk1"/>
              </a:buClr>
              <a:buFont typeface="Arial"/>
              <a:buNone/>
            </a:pPr>
            <a:endParaRPr sz="1600" b="0" i="0" u="none" strike="noStrike" cap="none" baseline="0">
              <a:solidFill>
                <a:schemeClr val="dk1"/>
              </a:solidFill>
              <a:latin typeface="Arial"/>
              <a:ea typeface="Arial"/>
              <a:cs typeface="Arial"/>
              <a:sym typeface="Arial"/>
              <a:rtl val="0"/>
            </a:endParaRPr>
          </a:p>
        </p:txBody>
      </p:sp>
      <p:pic>
        <p:nvPicPr>
          <p:cNvPr id="176" name="Shape 176"/>
          <p:cNvPicPr preferRelativeResize="0"/>
          <p:nvPr/>
        </p:nvPicPr>
        <p:blipFill rotWithShape="1">
          <a:blip r:embed="rId3">
            <a:alphaModFix/>
          </a:blip>
          <a:srcRect/>
          <a:stretch/>
        </p:blipFill>
        <p:spPr>
          <a:xfrm>
            <a:off x="7126285" y="152400"/>
            <a:ext cx="1943100" cy="3286124"/>
          </a:xfrm>
          <a:prstGeom prst="rect">
            <a:avLst/>
          </a:prstGeom>
          <a:noFill/>
          <a:ln>
            <a:noFill/>
          </a:ln>
        </p:spPr>
      </p:pic>
      <p:pic>
        <p:nvPicPr>
          <p:cNvPr id="177" name="Shape 177"/>
          <p:cNvPicPr preferRelativeResize="0"/>
          <p:nvPr/>
        </p:nvPicPr>
        <p:blipFill rotWithShape="1">
          <a:blip r:embed="rId4">
            <a:alphaModFix/>
          </a:blip>
          <a:srcRect/>
          <a:stretch/>
        </p:blipFill>
        <p:spPr>
          <a:xfrm>
            <a:off x="0" y="0"/>
            <a:ext cx="1573211" cy="2133598"/>
          </a:xfrm>
          <a:prstGeom prst="rect">
            <a:avLst/>
          </a:prstGeom>
          <a:noFill/>
          <a:ln>
            <a:noFill/>
          </a:ln>
        </p:spPr>
      </p:pic>
      <p:sp>
        <p:nvSpPr>
          <p:cNvPr id="178" name="Shape 178"/>
          <p:cNvSpPr txBox="1"/>
          <p:nvPr/>
        </p:nvSpPr>
        <p:spPr>
          <a:xfrm>
            <a:off x="228600" y="2209800"/>
            <a:ext cx="1447800" cy="9159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strike="noStrike" cap="none" baseline="0">
                <a:solidFill>
                  <a:schemeClr val="dk1"/>
                </a:solidFill>
                <a:latin typeface="Arial"/>
                <a:ea typeface="Arial"/>
                <a:cs typeface="Arial"/>
                <a:sym typeface="Arial"/>
                <a:rtl val="0"/>
              </a:rPr>
              <a:t>Epistles (letters) of Paul</a:t>
            </a:r>
          </a:p>
        </p:txBody>
      </p:sp>
      <p:pic>
        <p:nvPicPr>
          <p:cNvPr id="179" name="Shape 179"/>
          <p:cNvPicPr preferRelativeResize="0"/>
          <p:nvPr/>
        </p:nvPicPr>
        <p:blipFill rotWithShape="1">
          <a:blip r:embed="rId5">
            <a:alphaModFix/>
          </a:blip>
          <a:srcRect/>
          <a:stretch/>
        </p:blipFill>
        <p:spPr>
          <a:xfrm>
            <a:off x="6846885" y="4648200"/>
            <a:ext cx="2222500" cy="1503362"/>
          </a:xfrm>
          <a:prstGeom prst="rect">
            <a:avLst/>
          </a:prstGeom>
          <a:noFill/>
          <a:ln>
            <a:noFill/>
          </a:ln>
        </p:spPr>
      </p:pic>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pic>
        <p:nvPicPr>
          <p:cNvPr id="184" name="Shape 184"/>
          <p:cNvPicPr preferRelativeResize="0"/>
          <p:nvPr/>
        </p:nvPicPr>
        <p:blipFill rotWithShape="1">
          <a:blip r:embed="rId3">
            <a:alphaModFix/>
          </a:blip>
          <a:srcRect/>
          <a:stretch/>
        </p:blipFill>
        <p:spPr>
          <a:xfrm>
            <a:off x="0" y="1447800"/>
            <a:ext cx="9144000" cy="5130800"/>
          </a:xfrm>
          <a:prstGeom prst="rect">
            <a:avLst/>
          </a:prstGeom>
          <a:noFill/>
          <a:ln>
            <a:noFill/>
          </a:ln>
        </p:spPr>
      </p:pic>
      <p:sp>
        <p:nvSpPr>
          <p:cNvPr id="185" name="Shape 185"/>
          <p:cNvSpPr txBox="1"/>
          <p:nvPr/>
        </p:nvSpPr>
        <p:spPr>
          <a:xfrm>
            <a:off x="1676400" y="533400"/>
            <a:ext cx="6324600" cy="4572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400" b="1" i="0" u="none" strike="noStrike" cap="none" baseline="0">
                <a:solidFill>
                  <a:schemeClr val="dk1"/>
                </a:solidFill>
                <a:latin typeface="Arial"/>
                <a:ea typeface="Arial"/>
                <a:cs typeface="Arial"/>
                <a:sym typeface="Arial"/>
                <a:rtl val="0"/>
              </a:rPr>
              <a:t>Paul’s Travels through the Roman Empire</a:t>
            </a: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title"/>
          </p:nvPr>
        </p:nvSpPr>
        <p:spPr>
          <a:xfrm>
            <a:off x="457200" y="76200"/>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000" b="0" i="0" u="none" strike="noStrike" cap="none" baseline="0">
                <a:solidFill>
                  <a:schemeClr val="dk2"/>
                </a:solidFill>
                <a:latin typeface="Arial"/>
                <a:ea typeface="Arial"/>
                <a:cs typeface="Arial"/>
                <a:sym typeface="Arial"/>
                <a:rtl val="0"/>
              </a:rPr>
              <a:t>The Gospels- The New Testament</a:t>
            </a:r>
          </a:p>
        </p:txBody>
      </p:sp>
      <p:sp>
        <p:nvSpPr>
          <p:cNvPr id="191" name="Shape 191"/>
          <p:cNvSpPr txBox="1">
            <a:spLocks noGrp="1"/>
          </p:cNvSpPr>
          <p:nvPr>
            <p:ph type="body" idx="1"/>
          </p:nvPr>
        </p:nvSpPr>
        <p:spPr>
          <a:xfrm>
            <a:off x="381000" y="1066800"/>
            <a:ext cx="8229600" cy="452596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The term “Gospel” literally translates to “The Good News”.  </a:t>
            </a:r>
          </a:p>
          <a:p>
            <a:pPr marL="342900" marR="0" lvl="0" indent="-342900" algn="l" rtl="0">
              <a:lnSpc>
                <a:spcPct val="80000"/>
              </a:lnSpc>
              <a:spcBef>
                <a:spcPts val="480"/>
              </a:spcBef>
              <a:spcAft>
                <a:spcPts val="0"/>
              </a:spcAft>
              <a:buClr>
                <a:srgbClr val="990000"/>
              </a:buClr>
              <a:buSzPct val="100000"/>
              <a:buFont typeface="Arial"/>
              <a:buChar char="•"/>
            </a:pPr>
            <a:r>
              <a:rPr lang="en-US" sz="2400" b="0" i="1" u="none" strike="noStrike" cap="none" baseline="0">
                <a:solidFill>
                  <a:srgbClr val="990000"/>
                </a:solidFill>
                <a:latin typeface="Arial"/>
                <a:ea typeface="Arial"/>
                <a:cs typeface="Arial"/>
                <a:sym typeface="Arial"/>
                <a:rtl val="0"/>
              </a:rPr>
              <a:t>Individual writers wrote the Gospel’s at various different times.  Each writer named the Gospel for a different disciple</a:t>
            </a:r>
            <a:r>
              <a:rPr lang="en-US" sz="2400" b="0" i="0" u="none" strike="noStrike" cap="none" baseline="0">
                <a:solidFill>
                  <a:srgbClr val="990000"/>
                </a:solidFill>
                <a:latin typeface="Arial"/>
                <a:ea typeface="Arial"/>
                <a:cs typeface="Arial"/>
                <a:sym typeface="Arial"/>
                <a:rtl val="0"/>
              </a:rPr>
              <a:t>. </a:t>
            </a:r>
          </a:p>
          <a:p>
            <a:pPr marL="342900" marR="0" lvl="0" indent="-342900" algn="l" rtl="0">
              <a:lnSpc>
                <a:spcPct val="80000"/>
              </a:lnSpc>
              <a:spcBef>
                <a:spcPts val="480"/>
              </a:spcBef>
              <a:spcAft>
                <a:spcPts val="0"/>
              </a:spcAft>
              <a:buClr>
                <a:srgbClr val="990000"/>
              </a:buClr>
              <a:buSzPct val="100000"/>
              <a:buFont typeface="Arial"/>
              <a:buChar char="•"/>
            </a:pPr>
            <a:r>
              <a:rPr lang="en-US" sz="2400" b="0" i="1" u="none" strike="noStrike" cap="none" baseline="0">
                <a:solidFill>
                  <a:srgbClr val="990000"/>
                </a:solidFill>
                <a:latin typeface="Arial"/>
                <a:ea typeface="Arial"/>
                <a:cs typeface="Arial"/>
                <a:sym typeface="Arial"/>
                <a:rtl val="0"/>
              </a:rPr>
              <a:t>Four Gospels -&gt; New Testament -&gt; Matthew, Mark, Luke and John</a:t>
            </a:r>
            <a:r>
              <a:rPr lang="en-US" sz="2400" b="0" i="0" u="none" strike="noStrike" cap="none" baseline="0">
                <a:solidFill>
                  <a:srgbClr val="990000"/>
                </a:solidFill>
                <a:latin typeface="Arial"/>
                <a:ea typeface="Arial"/>
                <a:cs typeface="Arial"/>
                <a:sym typeface="Arial"/>
                <a:rtl val="0"/>
              </a:rPr>
              <a:t>.</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Written between 70 AD and 110 AD.  </a:t>
            </a:r>
          </a:p>
          <a:p>
            <a:pPr marL="742950" marR="0" lvl="1" indent="-28575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Other Gospels were also written (at least 11 others) however church leaders felt that the 4 chosen were the best representation of Jesus’ teachings.</a:t>
            </a:r>
          </a:p>
          <a:p>
            <a:pPr marL="342900" marR="0" lvl="0" indent="-342900" algn="l" rtl="0">
              <a:lnSpc>
                <a:spcPct val="80000"/>
              </a:lnSpc>
              <a:spcBef>
                <a:spcPts val="480"/>
              </a:spcBef>
              <a:spcAft>
                <a:spcPts val="0"/>
              </a:spcAft>
              <a:buClr>
                <a:srgbClr val="990000"/>
              </a:buClr>
              <a:buSzPct val="100000"/>
              <a:buFont typeface="Arial"/>
              <a:buChar char="•"/>
            </a:pPr>
            <a:r>
              <a:rPr lang="en-US" sz="2400" b="0" i="1" u="none" strike="noStrike" cap="none" baseline="0">
                <a:solidFill>
                  <a:srgbClr val="990000"/>
                </a:solidFill>
                <a:latin typeface="Arial"/>
                <a:ea typeface="Arial"/>
                <a:cs typeface="Arial"/>
                <a:sym typeface="Arial"/>
                <a:rtl val="0"/>
              </a:rPr>
              <a:t>The stories in the Gospels are believed to be the stories of Jesus</a:t>
            </a:r>
            <a:r>
              <a:rPr lang="en-US" sz="2400" b="0" i="0" u="none" strike="noStrike" cap="none" baseline="0">
                <a:solidFill>
                  <a:srgbClr val="990000"/>
                </a:solidFill>
                <a:latin typeface="Arial"/>
                <a:ea typeface="Arial"/>
                <a:cs typeface="Arial"/>
                <a:sym typeface="Arial"/>
                <a:rtl val="0"/>
              </a:rPr>
              <a:t>.</a:t>
            </a:r>
          </a:p>
        </p:txBody>
      </p:sp>
      <p:pic>
        <p:nvPicPr>
          <p:cNvPr id="192" name="Shape 192"/>
          <p:cNvPicPr preferRelativeResize="0"/>
          <p:nvPr/>
        </p:nvPicPr>
        <p:blipFill rotWithShape="1">
          <a:blip r:embed="rId3">
            <a:alphaModFix/>
          </a:blip>
          <a:srcRect/>
          <a:stretch/>
        </p:blipFill>
        <p:spPr>
          <a:xfrm>
            <a:off x="6172200" y="4953000"/>
            <a:ext cx="2590800" cy="1943100"/>
          </a:xfrm>
          <a:prstGeom prst="rect">
            <a:avLst/>
          </a:prstGeom>
          <a:noFill/>
          <a:ln>
            <a:noFill/>
          </a:ln>
        </p:spPr>
      </p:pic>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tl val="0"/>
              </a:rPr>
              <a:t>Greco Roman Culture</a:t>
            </a:r>
          </a:p>
        </p:txBody>
      </p:sp>
      <p:sp>
        <p:nvSpPr>
          <p:cNvPr id="54" name="Shape 54"/>
          <p:cNvSpPr txBox="1">
            <a:spLocks noGrp="1"/>
          </p:cNvSpPr>
          <p:nvPr>
            <p:ph type="body" idx="1"/>
          </p:nvPr>
        </p:nvSpPr>
        <p:spPr>
          <a:xfrm>
            <a:off x="457200" y="1600200"/>
            <a:ext cx="8229600" cy="452596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25000"/>
              <a:buFont typeface="Arial"/>
              <a:buNone/>
            </a:pPr>
            <a:r>
              <a:rPr lang="en-US" sz="3200" b="0" i="0" u="none" strike="noStrike" cap="none" baseline="0">
                <a:solidFill>
                  <a:schemeClr val="dk1"/>
                </a:solidFill>
                <a:latin typeface="Arial"/>
                <a:ea typeface="Arial"/>
                <a:cs typeface="Arial"/>
                <a:sym typeface="Arial"/>
                <a:rtl val="0"/>
              </a:rPr>
              <a:t>Romans adopted the Greek Gods but changed their names	</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tl val="0"/>
              </a:rPr>
              <a:t>Examples</a:t>
            </a:r>
          </a:p>
          <a:p>
            <a:pPr marL="742950" marR="0" lvl="1" indent="-285750" algn="l" rtl="0">
              <a:lnSpc>
                <a:spcPct val="10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tl val="0"/>
              </a:rPr>
              <a:t>Zeus=Jupiter</a:t>
            </a:r>
          </a:p>
          <a:p>
            <a:pPr marL="742950" marR="0" lvl="1" indent="-285750" algn="l" rtl="0">
              <a:lnSpc>
                <a:spcPct val="10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tl val="0"/>
              </a:rPr>
              <a:t>Ares=Mars</a:t>
            </a:r>
          </a:p>
          <a:p>
            <a:pPr marL="742950" marR="0" lvl="1" indent="-285750" algn="l" rtl="0">
              <a:lnSpc>
                <a:spcPct val="10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tl val="0"/>
              </a:rPr>
              <a:t>Poseidon=Neptune</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tl val="0"/>
              </a:rPr>
              <a:t>Polytheistic</a:t>
            </a:r>
          </a:p>
          <a:p>
            <a:pPr marL="342900" marR="0" lvl="0" indent="-342900" algn="l" rtl="0">
              <a:lnSpc>
                <a:spcPct val="100000"/>
              </a:lnSpc>
              <a:spcBef>
                <a:spcPts val="640"/>
              </a:spcBef>
              <a:spcAft>
                <a:spcPts val="0"/>
              </a:spcAft>
              <a:buClr>
                <a:schemeClr val="dk1"/>
              </a:buClr>
              <a:buFont typeface="Arial"/>
              <a:buNone/>
            </a:pPr>
            <a:endParaRPr sz="3200" b="0" i="0" u="none" strike="noStrike" cap="none" baseline="0">
              <a:solidFill>
                <a:schemeClr val="dk1"/>
              </a:solidFill>
              <a:latin typeface="Arial"/>
              <a:ea typeface="Arial"/>
              <a:cs typeface="Arial"/>
              <a:sym typeface="Arial"/>
              <a:rtl val="0"/>
            </a:endParaRPr>
          </a:p>
          <a:p>
            <a:pPr marL="342900" marR="0" lvl="0" indent="-139700" algn="l" rtl="0">
              <a:lnSpc>
                <a:spcPct val="100000"/>
              </a:lnSpc>
              <a:spcBef>
                <a:spcPts val="640"/>
              </a:spcBef>
              <a:spcAft>
                <a:spcPts val="0"/>
              </a:spcAft>
              <a:buClr>
                <a:schemeClr val="dk1"/>
              </a:buClr>
              <a:buFont typeface="Arial"/>
              <a:buNone/>
            </a:pPr>
            <a:endParaRPr sz="3200" b="0" i="0" u="none" strike="noStrike" cap="none" baseline="0">
              <a:solidFill>
                <a:schemeClr val="dk1"/>
              </a:solidFill>
              <a:latin typeface="Arial"/>
              <a:ea typeface="Arial"/>
              <a:cs typeface="Arial"/>
              <a:sym typeface="Arial"/>
              <a:rtl val="0"/>
            </a:endParaRP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Shape 197"/>
          <p:cNvSpPr txBox="1">
            <a:spLocks noGrp="1"/>
          </p:cNvSpPr>
          <p:nvPr>
            <p:ph type="title"/>
          </p:nvPr>
        </p:nvSpPr>
        <p:spPr>
          <a:xfrm>
            <a:off x="381000" y="0"/>
            <a:ext cx="8229600" cy="762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3600" b="0" i="0" u="none" strike="noStrike" cap="none" baseline="0">
                <a:solidFill>
                  <a:schemeClr val="dk2"/>
                </a:solidFill>
                <a:latin typeface="Arial"/>
                <a:ea typeface="Arial"/>
                <a:cs typeface="Arial"/>
                <a:sym typeface="Arial"/>
                <a:rtl val="0"/>
              </a:rPr>
              <a:t>Early Christianity</a:t>
            </a:r>
          </a:p>
        </p:txBody>
      </p:sp>
      <p:sp>
        <p:nvSpPr>
          <p:cNvPr id="198" name="Shape 198"/>
          <p:cNvSpPr txBox="1">
            <a:spLocks noGrp="1"/>
          </p:cNvSpPr>
          <p:nvPr>
            <p:ph type="body" idx="1"/>
          </p:nvPr>
        </p:nvSpPr>
        <p:spPr>
          <a:xfrm>
            <a:off x="304800" y="762000"/>
            <a:ext cx="8610599" cy="579120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Roman Government persecuted Christians almost from the start.  The Emperor Nero blamed the Christians for the burning of Rome (64 AD). </a:t>
            </a:r>
          </a:p>
          <a:p>
            <a:pPr marL="342900" marR="0" lvl="0" indent="-342900" algn="l" rtl="0">
              <a:lnSpc>
                <a:spcPct val="80000"/>
              </a:lnSpc>
              <a:spcBef>
                <a:spcPts val="480"/>
              </a:spcBef>
              <a:spcAft>
                <a:spcPts val="0"/>
              </a:spcAft>
              <a:buClr>
                <a:srgbClr val="990000"/>
              </a:buClr>
              <a:buSzPct val="100000"/>
              <a:buFont typeface="Arial"/>
              <a:buChar char="•"/>
            </a:pPr>
            <a:r>
              <a:rPr lang="en-US" sz="2400" b="0" i="1" u="none" strike="noStrike" cap="none" baseline="0">
                <a:solidFill>
                  <a:srgbClr val="990000"/>
                </a:solidFill>
                <a:latin typeface="Arial"/>
                <a:ea typeface="Arial"/>
                <a:cs typeface="Arial"/>
                <a:sym typeface="Arial"/>
                <a:rtl val="0"/>
              </a:rPr>
              <a:t>Cult of Jesus spread through the Mediterranean, especially in Asia Minor after the Romans destroyed Jerusalem in 70 AD</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Christianity was a fast growing religion, </a:t>
            </a:r>
          </a:p>
          <a:p>
            <a:pPr marL="742950" marR="0" lvl="1" indent="-28575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especially appealed to women.  Early Christians were charitable and against infanticide. </a:t>
            </a:r>
          </a:p>
          <a:p>
            <a:pPr marL="342900" marR="0" lvl="0" indent="-342900" algn="l" rtl="0">
              <a:lnSpc>
                <a:spcPct val="80000"/>
              </a:lnSpc>
              <a:spcBef>
                <a:spcPts val="480"/>
              </a:spcBef>
              <a:spcAft>
                <a:spcPts val="0"/>
              </a:spcAft>
              <a:buClr>
                <a:srgbClr val="990000"/>
              </a:buClr>
              <a:buSzPct val="100000"/>
              <a:buFont typeface="Arial"/>
              <a:buChar char="•"/>
            </a:pPr>
            <a:r>
              <a:rPr lang="en-US" sz="2400" b="0" i="1" u="none" strike="noStrike" cap="none" baseline="0">
                <a:solidFill>
                  <a:srgbClr val="990000"/>
                </a:solidFill>
                <a:latin typeface="Arial"/>
                <a:ea typeface="Arial"/>
                <a:cs typeface="Arial"/>
                <a:sym typeface="Arial"/>
                <a:rtl val="0"/>
              </a:rPr>
              <a:t>By the end of the 3</a:t>
            </a:r>
            <a:r>
              <a:rPr lang="en-US" sz="2400" b="0" i="1" u="none" strike="noStrike" cap="none" baseline="30000">
                <a:solidFill>
                  <a:srgbClr val="990000"/>
                </a:solidFill>
                <a:latin typeface="Arial"/>
                <a:ea typeface="Arial"/>
                <a:cs typeface="Arial"/>
                <a:sym typeface="Arial"/>
                <a:rtl val="0"/>
              </a:rPr>
              <a:t>rd</a:t>
            </a:r>
            <a:r>
              <a:rPr lang="en-US" sz="2400" b="0" i="1" u="none" strike="noStrike" cap="none" baseline="0">
                <a:solidFill>
                  <a:srgbClr val="990000"/>
                </a:solidFill>
                <a:latin typeface="Arial"/>
                <a:ea typeface="Arial"/>
                <a:cs typeface="Arial"/>
                <a:sym typeface="Arial"/>
                <a:rtl val="0"/>
              </a:rPr>
              <a:t> Century possibly as many as 20 % of the Roman Empire was Christian</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Christians like Jews refused to honor the Roman Emperors.  Jews in the Roman empire were largely excused from it but members of the Cult of Jesus were not.</a:t>
            </a:r>
          </a:p>
          <a:p>
            <a:pPr marL="342900" marR="0" lvl="0" indent="-342900" algn="l" rtl="0">
              <a:lnSpc>
                <a:spcPct val="80000"/>
              </a:lnSpc>
              <a:spcBef>
                <a:spcPts val="480"/>
              </a:spcBef>
              <a:spcAft>
                <a:spcPts val="0"/>
              </a:spcAft>
              <a:buClr>
                <a:srgbClr val="990000"/>
              </a:buClr>
              <a:buSzPct val="100000"/>
              <a:buFont typeface="Arial"/>
              <a:buChar char="•"/>
            </a:pPr>
            <a:r>
              <a:rPr lang="en-US" sz="2400" b="0" i="1" u="none" strike="noStrike" cap="none" baseline="0">
                <a:solidFill>
                  <a:srgbClr val="990000"/>
                </a:solidFill>
                <a:latin typeface="Arial"/>
                <a:ea typeface="Arial"/>
                <a:cs typeface="Arial"/>
                <a:sym typeface="Arial"/>
                <a:rtl val="0"/>
              </a:rPr>
              <a:t>Over the years, several people were martyred (killed because they refused to give up their faith).  Their dedication to their faith inspired others to join the Church</a:t>
            </a:r>
            <a:r>
              <a:rPr lang="en-US" sz="2400" b="0" i="0" u="none" strike="noStrike" cap="none" baseline="0">
                <a:solidFill>
                  <a:srgbClr val="990000"/>
                </a:solidFill>
                <a:latin typeface="Arial"/>
                <a:ea typeface="Arial"/>
                <a:cs typeface="Arial"/>
                <a:sym typeface="Arial"/>
                <a:rtl val="0"/>
              </a:rPr>
              <a:t>.</a:t>
            </a:r>
          </a:p>
        </p:txBody>
      </p:sp>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title"/>
          </p:nvPr>
        </p:nvSpPr>
        <p:spPr>
          <a:xfrm>
            <a:off x="457200" y="274637"/>
            <a:ext cx="8229600" cy="71596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000" b="0" i="0" u="none" strike="noStrike" cap="none" baseline="0">
                <a:solidFill>
                  <a:schemeClr val="dk2"/>
                </a:solidFill>
                <a:latin typeface="Arial"/>
                <a:ea typeface="Arial"/>
                <a:cs typeface="Arial"/>
                <a:sym typeface="Arial"/>
                <a:rtl val="0"/>
              </a:rPr>
              <a:t>Early Christianity continued…</a:t>
            </a:r>
          </a:p>
        </p:txBody>
      </p:sp>
      <p:sp>
        <p:nvSpPr>
          <p:cNvPr id="204" name="Shape 204"/>
          <p:cNvSpPr txBox="1">
            <a:spLocks noGrp="1"/>
          </p:cNvSpPr>
          <p:nvPr>
            <p:ph type="body" idx="1"/>
          </p:nvPr>
        </p:nvSpPr>
        <p:spPr>
          <a:xfrm>
            <a:off x="457200" y="1371600"/>
            <a:ext cx="8229600" cy="4525960"/>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Roman Emperors continued to persecute Jews until the Edict of Milan</a:t>
            </a:r>
          </a:p>
          <a:p>
            <a:pPr marL="342900" marR="0" lvl="0" indent="-342900" algn="l" rtl="0">
              <a:lnSpc>
                <a:spcPct val="90000"/>
              </a:lnSpc>
              <a:spcBef>
                <a:spcPts val="480"/>
              </a:spcBef>
              <a:spcAft>
                <a:spcPts val="0"/>
              </a:spcAft>
              <a:buClr>
                <a:srgbClr val="990000"/>
              </a:buClr>
              <a:buSzPct val="100000"/>
              <a:buFont typeface="Arial"/>
              <a:buChar char="•"/>
            </a:pPr>
            <a:r>
              <a:rPr lang="en-US" sz="2400" b="0" i="1" u="none" strike="noStrike" cap="none" baseline="0">
                <a:solidFill>
                  <a:srgbClr val="990000"/>
                </a:solidFill>
                <a:latin typeface="Arial"/>
                <a:ea typeface="Arial"/>
                <a:cs typeface="Arial"/>
                <a:sym typeface="Arial"/>
                <a:rtl val="0"/>
              </a:rPr>
              <a:t>313 AD, Constantine issued the Edict of Milan tolerating Christianity</a:t>
            </a:r>
            <a:r>
              <a:rPr lang="en-US" sz="2400" b="0" i="0" u="none" strike="noStrike" cap="none" baseline="0">
                <a:solidFill>
                  <a:srgbClr val="990000"/>
                </a:solidFill>
                <a:latin typeface="Arial"/>
                <a:ea typeface="Arial"/>
                <a:cs typeface="Arial"/>
                <a:sym typeface="Arial"/>
                <a:rtl val="0"/>
              </a:rPr>
              <a:t>.</a:t>
            </a:r>
          </a:p>
          <a:p>
            <a:pPr marL="342900" marR="0" lvl="0" indent="-342900" algn="l" rtl="0">
              <a:lnSpc>
                <a:spcPct val="9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325 AD Nicene Creed adopted helping to unify early Christianity</a:t>
            </a:r>
          </a:p>
          <a:p>
            <a:pPr marL="342900" marR="0" lvl="0" indent="-342900" algn="l" rtl="0">
              <a:lnSpc>
                <a:spcPct val="90000"/>
              </a:lnSpc>
              <a:spcBef>
                <a:spcPts val="480"/>
              </a:spcBef>
              <a:spcAft>
                <a:spcPts val="0"/>
              </a:spcAft>
              <a:buClr>
                <a:srgbClr val="990000"/>
              </a:buClr>
              <a:buSzPct val="100000"/>
              <a:buFont typeface="Arial"/>
              <a:buChar char="•"/>
            </a:pPr>
            <a:r>
              <a:rPr lang="en-US" sz="2400" b="0" i="0" u="none" strike="noStrike" cap="none" baseline="0">
                <a:solidFill>
                  <a:srgbClr val="990000"/>
                </a:solidFill>
                <a:latin typeface="Arial"/>
                <a:ea typeface="Arial"/>
                <a:cs typeface="Arial"/>
                <a:sym typeface="Arial"/>
                <a:rtl val="0"/>
              </a:rPr>
              <a:t>330 AD Constantine moves the Empires capital to Constantinople (Byzantium) in Asia Minor</a:t>
            </a:r>
          </a:p>
          <a:p>
            <a:pPr marL="342900" marR="0" lvl="0" indent="-342900" algn="l" rtl="0">
              <a:lnSpc>
                <a:spcPct val="9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395 AD Emperor Theodosius made Christianity the State, all other Religions are banned</a:t>
            </a:r>
          </a:p>
          <a:p>
            <a:pPr marL="342900" marR="0" lvl="0" indent="-342900" algn="l" rtl="0">
              <a:lnSpc>
                <a:spcPct val="90000"/>
              </a:lnSpc>
              <a:spcBef>
                <a:spcPts val="480"/>
              </a:spcBef>
              <a:spcAft>
                <a:spcPts val="0"/>
              </a:spcAft>
              <a:buClr>
                <a:srgbClr val="990000"/>
              </a:buClr>
              <a:buSzPct val="100000"/>
              <a:buFont typeface="Arial"/>
              <a:buChar char="•"/>
            </a:pPr>
            <a:r>
              <a:rPr lang="en-US" sz="2400" b="0" i="0" u="none" strike="noStrike" cap="none" baseline="0">
                <a:solidFill>
                  <a:srgbClr val="990000"/>
                </a:solidFill>
                <a:latin typeface="Arial"/>
                <a:ea typeface="Arial"/>
                <a:cs typeface="Arial"/>
                <a:sym typeface="Arial"/>
                <a:rtl val="0"/>
              </a:rPr>
              <a:t>453 AD, Pope Leo I (Leo the Great) talks Attila the Hun out of entering and rampaging through Rome </a:t>
            </a:r>
          </a:p>
          <a:p>
            <a:pPr marL="342900" marR="0" lvl="0" indent="-190500" algn="l" rtl="0">
              <a:lnSpc>
                <a:spcPct val="100000"/>
              </a:lnSpc>
              <a:spcBef>
                <a:spcPts val="480"/>
              </a:spcBef>
              <a:spcAft>
                <a:spcPts val="0"/>
              </a:spcAft>
              <a:buClr>
                <a:schemeClr val="dk1"/>
              </a:buClr>
              <a:buFont typeface="Arial"/>
              <a:buNone/>
            </a:pPr>
            <a:endParaRPr sz="2400" b="0" i="0" u="none" strike="noStrike" cap="none" baseline="0">
              <a:solidFill>
                <a:srgbClr val="990000"/>
              </a:solidFill>
              <a:latin typeface="Arial"/>
              <a:ea typeface="Arial"/>
              <a:cs typeface="Arial"/>
              <a:sym typeface="Arial"/>
              <a:rtl val="0"/>
            </a:endParaRPr>
          </a:p>
        </p:txBody>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Shape 209"/>
          <p:cNvSpPr txBox="1">
            <a:spLocks noGrp="1"/>
          </p:cNvSpPr>
          <p:nvPr>
            <p:ph type="title"/>
          </p:nvPr>
        </p:nvSpPr>
        <p:spPr>
          <a:xfrm>
            <a:off x="533400" y="228600"/>
            <a:ext cx="5333998" cy="79216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3600" b="0" i="0" u="none" strike="noStrike" cap="none" baseline="0">
                <a:solidFill>
                  <a:schemeClr val="dk2"/>
                </a:solidFill>
                <a:latin typeface="Arial"/>
                <a:ea typeface="Arial"/>
                <a:cs typeface="Arial"/>
                <a:sym typeface="Arial"/>
                <a:rtl val="0"/>
              </a:rPr>
              <a:t>Constantine the Great </a:t>
            </a:r>
            <a:r>
              <a:rPr lang="en-US" sz="2800" b="0" i="0" u="none" strike="noStrike" cap="none" baseline="0">
                <a:solidFill>
                  <a:schemeClr val="dk2"/>
                </a:solidFill>
                <a:latin typeface="Arial"/>
                <a:ea typeface="Arial"/>
                <a:cs typeface="Arial"/>
                <a:sym typeface="Arial"/>
                <a:rtl val="0"/>
              </a:rPr>
              <a:t>285-337 AD</a:t>
            </a:r>
          </a:p>
        </p:txBody>
      </p:sp>
      <p:sp>
        <p:nvSpPr>
          <p:cNvPr id="210" name="Shape 210"/>
          <p:cNvSpPr txBox="1">
            <a:spLocks noGrp="1"/>
          </p:cNvSpPr>
          <p:nvPr>
            <p:ph type="body" idx="1"/>
          </p:nvPr>
        </p:nvSpPr>
        <p:spPr>
          <a:xfrm>
            <a:off x="228600" y="1219200"/>
            <a:ext cx="8534399" cy="518160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2400" b="0" i="0" u="none" strike="noStrike" cap="none" baseline="0">
                <a:solidFill>
                  <a:schemeClr val="dk1"/>
                </a:solidFill>
                <a:latin typeface="Arial"/>
                <a:ea typeface="Arial"/>
                <a:cs typeface="Arial"/>
                <a:sym typeface="Arial"/>
                <a:rtl val="0"/>
              </a:rPr>
              <a:t>Father -&gt; Roman General, fought </a:t>
            </a:r>
          </a:p>
          <a:p>
            <a:pPr marL="342900" marR="0" lvl="0" indent="-342900" algn="l" rtl="0">
              <a:lnSpc>
                <a:spcPct val="80000"/>
              </a:lnSpc>
              <a:spcBef>
                <a:spcPts val="480"/>
              </a:spcBef>
              <a:spcAft>
                <a:spcPts val="0"/>
              </a:spcAft>
              <a:buClr>
                <a:schemeClr val="dk1"/>
              </a:buClr>
              <a:buSzPct val="25000"/>
              <a:buFont typeface="Arial"/>
              <a:buNone/>
            </a:pPr>
            <a:r>
              <a:rPr lang="en-US" sz="2400" b="0" i="0" u="none" strike="noStrike" cap="none" baseline="0">
                <a:solidFill>
                  <a:schemeClr val="dk1"/>
                </a:solidFill>
                <a:latin typeface="Arial"/>
                <a:ea typeface="Arial"/>
                <a:cs typeface="Arial"/>
                <a:sym typeface="Arial"/>
                <a:rtl val="0"/>
              </a:rPr>
              <a:t>	the Barbarians along the Rhine River, mother, Helena -&gt;  Christian</a:t>
            </a:r>
          </a:p>
          <a:p>
            <a:pPr marL="342900" marR="0" lvl="0" indent="-342900" algn="l" rtl="0">
              <a:lnSpc>
                <a:spcPct val="80000"/>
              </a:lnSpc>
              <a:spcBef>
                <a:spcPts val="480"/>
              </a:spcBef>
              <a:spcAft>
                <a:spcPts val="0"/>
              </a:spcAft>
              <a:buClr>
                <a:srgbClr val="990000"/>
              </a:buClr>
              <a:buSzPct val="25000"/>
              <a:buFont typeface="Arial"/>
              <a:buNone/>
            </a:pPr>
            <a:r>
              <a:rPr lang="en-US" sz="2400" b="0" i="0" u="none" strike="noStrike" cap="none" baseline="0">
                <a:solidFill>
                  <a:srgbClr val="990000"/>
                </a:solidFill>
                <a:latin typeface="Arial"/>
                <a:ea typeface="Arial"/>
                <a:cs typeface="Arial"/>
                <a:sym typeface="Arial"/>
                <a:rtl val="0"/>
              </a:rPr>
              <a:t>Constantine - strong leader was ruthless, </a:t>
            </a:r>
          </a:p>
          <a:p>
            <a:pPr marL="342900" marR="0" lvl="0" indent="-342900" algn="l" rtl="0">
              <a:lnSpc>
                <a:spcPct val="80000"/>
              </a:lnSpc>
              <a:spcBef>
                <a:spcPts val="480"/>
              </a:spcBef>
              <a:spcAft>
                <a:spcPts val="0"/>
              </a:spcAft>
              <a:buClr>
                <a:srgbClr val="990000"/>
              </a:buClr>
              <a:buSzPct val="25000"/>
              <a:buFont typeface="Arial"/>
              <a:buNone/>
            </a:pPr>
            <a:r>
              <a:rPr lang="en-US" sz="2400" b="0" i="0" u="none" strike="noStrike" cap="none" baseline="0">
                <a:solidFill>
                  <a:srgbClr val="990000"/>
                </a:solidFill>
                <a:latin typeface="Arial"/>
                <a:ea typeface="Arial"/>
                <a:cs typeface="Arial"/>
                <a:sym typeface="Arial"/>
                <a:rtl val="0"/>
              </a:rPr>
              <a:t>	-&gt;executed his first wife and son.</a:t>
            </a:r>
          </a:p>
          <a:p>
            <a:pPr marL="342900" marR="0" lvl="0" indent="-342900" algn="l" rtl="0">
              <a:lnSpc>
                <a:spcPct val="80000"/>
              </a:lnSpc>
              <a:spcBef>
                <a:spcPts val="480"/>
              </a:spcBef>
              <a:spcAft>
                <a:spcPts val="0"/>
              </a:spcAft>
              <a:buClr>
                <a:schemeClr val="dk1"/>
              </a:buClr>
              <a:buSzPct val="25000"/>
              <a:buFont typeface="Arial"/>
              <a:buNone/>
            </a:pPr>
            <a:r>
              <a:rPr lang="en-US" sz="2400" b="0" i="0" u="none" strike="noStrike" cap="none" baseline="0">
                <a:solidFill>
                  <a:schemeClr val="dk1"/>
                </a:solidFill>
                <a:latin typeface="Arial"/>
                <a:ea typeface="Arial"/>
                <a:cs typeface="Arial"/>
                <a:sym typeface="Arial"/>
                <a:rtl val="0"/>
              </a:rPr>
              <a:t>Reunified -&gt; Roman Empire after battling his brother in law at the </a:t>
            </a:r>
            <a:r>
              <a:rPr lang="en-US" sz="2400" b="1" i="0" u="none" strike="noStrike" cap="none" baseline="0">
                <a:solidFill>
                  <a:schemeClr val="dk1"/>
                </a:solidFill>
                <a:latin typeface="Arial"/>
                <a:ea typeface="Arial"/>
                <a:cs typeface="Arial"/>
                <a:sym typeface="Arial"/>
                <a:rtl val="0"/>
              </a:rPr>
              <a:t>Battle of Milvian Bridge</a:t>
            </a:r>
            <a:r>
              <a:rPr lang="en-US" sz="2400" b="0" i="0" u="none" strike="noStrike" cap="none" baseline="0">
                <a:solidFill>
                  <a:schemeClr val="dk1"/>
                </a:solidFill>
                <a:latin typeface="Arial"/>
                <a:ea typeface="Arial"/>
                <a:cs typeface="Arial"/>
                <a:sym typeface="Arial"/>
                <a:rtl val="0"/>
              </a:rPr>
              <a:t>.  </a:t>
            </a:r>
          </a:p>
          <a:p>
            <a:pPr marL="342900" marR="0" lvl="0" indent="-342900" algn="l" rtl="0">
              <a:lnSpc>
                <a:spcPct val="80000"/>
              </a:lnSpc>
              <a:spcBef>
                <a:spcPts val="480"/>
              </a:spcBef>
              <a:spcAft>
                <a:spcPts val="0"/>
              </a:spcAft>
              <a:buClr>
                <a:srgbClr val="990000"/>
              </a:buClr>
              <a:buSzPct val="25000"/>
              <a:buFont typeface="Arial"/>
              <a:buNone/>
            </a:pPr>
            <a:r>
              <a:rPr lang="en-US" sz="2400" b="0" i="0" u="none" strike="noStrike" cap="none" baseline="0">
                <a:solidFill>
                  <a:srgbClr val="990000"/>
                </a:solidFill>
                <a:latin typeface="Arial"/>
                <a:ea typeface="Arial"/>
                <a:cs typeface="Arial"/>
                <a:sym typeface="Arial"/>
                <a:rtl val="0"/>
              </a:rPr>
              <a:t>Years later attributed his victory to a vision from God he had the night before the battle where his men had crosses emblazoned on their shields.  Constantine helped make “the cross” the primary icon of the Christian faith</a:t>
            </a:r>
            <a:r>
              <a:rPr lang="en-US" sz="2400" b="0" i="0" u="none" strike="noStrike" cap="none" baseline="0">
                <a:solidFill>
                  <a:schemeClr val="dk1"/>
                </a:solidFill>
                <a:latin typeface="Arial"/>
                <a:ea typeface="Arial"/>
                <a:cs typeface="Arial"/>
                <a:sym typeface="Arial"/>
                <a:rtl val="0"/>
              </a:rPr>
              <a:t>. </a:t>
            </a:r>
          </a:p>
          <a:p>
            <a:pPr marL="342900" marR="0" lvl="0" indent="-342900" algn="l" rtl="0">
              <a:lnSpc>
                <a:spcPct val="80000"/>
              </a:lnSpc>
              <a:spcBef>
                <a:spcPts val="480"/>
              </a:spcBef>
              <a:spcAft>
                <a:spcPts val="0"/>
              </a:spcAft>
              <a:buClr>
                <a:schemeClr val="dk1"/>
              </a:buClr>
              <a:buSzPct val="25000"/>
              <a:buFont typeface="Arial"/>
              <a:buNone/>
            </a:pPr>
            <a:r>
              <a:rPr lang="en-US" sz="2400" b="0" i="0" u="none" strike="noStrike" cap="none" baseline="0">
                <a:solidFill>
                  <a:schemeClr val="dk1"/>
                </a:solidFill>
                <a:latin typeface="Arial"/>
                <a:ea typeface="Arial"/>
                <a:cs typeface="Arial"/>
                <a:sym typeface="Arial"/>
                <a:rtl val="0"/>
              </a:rPr>
              <a:t>Sent his mother, Helena-&gt; Jerusalem to find the relics of Jesus as well as to help build churches in the area. </a:t>
            </a:r>
          </a:p>
          <a:p>
            <a:pPr marL="342900" marR="0" lvl="0" indent="-342900" algn="l" rtl="0">
              <a:lnSpc>
                <a:spcPct val="80000"/>
              </a:lnSpc>
              <a:spcBef>
                <a:spcPts val="480"/>
              </a:spcBef>
              <a:spcAft>
                <a:spcPts val="0"/>
              </a:spcAft>
              <a:buClr>
                <a:schemeClr val="dk1"/>
              </a:buClr>
              <a:buSzPct val="25000"/>
              <a:buFont typeface="Arial"/>
              <a:buNone/>
            </a:pPr>
            <a:r>
              <a:rPr lang="en-US" sz="2400" b="0" i="0" u="none" strike="noStrike" cap="none" baseline="0">
                <a:solidFill>
                  <a:schemeClr val="dk1"/>
                </a:solidFill>
                <a:latin typeface="Arial"/>
                <a:ea typeface="Arial"/>
                <a:cs typeface="Arial"/>
                <a:sym typeface="Arial"/>
                <a:rtl val="0"/>
              </a:rPr>
              <a:t>	-&gt; helped build the </a:t>
            </a:r>
            <a:r>
              <a:rPr lang="en-US" sz="2400" b="1" i="0" u="none" strike="noStrike" cap="none" baseline="0">
                <a:solidFill>
                  <a:schemeClr val="dk1"/>
                </a:solidFill>
                <a:latin typeface="Arial"/>
                <a:ea typeface="Arial"/>
                <a:cs typeface="Arial"/>
                <a:sym typeface="Arial"/>
                <a:rtl val="0"/>
              </a:rPr>
              <a:t>Church of the Holy Sepulcher</a:t>
            </a:r>
            <a:r>
              <a:rPr lang="en-US" sz="2400" b="0" i="0" u="none" strike="noStrike" cap="none" baseline="0">
                <a:solidFill>
                  <a:schemeClr val="dk1"/>
                </a:solidFill>
                <a:latin typeface="Arial"/>
                <a:ea typeface="Arial"/>
                <a:cs typeface="Arial"/>
                <a:sym typeface="Arial"/>
                <a:rtl val="0"/>
              </a:rPr>
              <a:t> (one of the oldest Christian Churches in the world) on the site where Jesus was crucified (Golgatha).</a:t>
            </a:r>
          </a:p>
        </p:txBody>
      </p:sp>
      <p:pic>
        <p:nvPicPr>
          <p:cNvPr id="211" name="Shape 211"/>
          <p:cNvPicPr preferRelativeResize="0"/>
          <p:nvPr/>
        </p:nvPicPr>
        <p:blipFill rotWithShape="1">
          <a:blip r:embed="rId3">
            <a:alphaModFix/>
          </a:blip>
          <a:srcRect/>
          <a:stretch/>
        </p:blipFill>
        <p:spPr>
          <a:xfrm>
            <a:off x="6400800" y="0"/>
            <a:ext cx="2505075" cy="1571623"/>
          </a:xfrm>
          <a:prstGeom prst="rect">
            <a:avLst/>
          </a:prstGeom>
          <a:noFill/>
          <a:ln>
            <a:noFill/>
          </a:ln>
        </p:spPr>
      </p:pic>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Shape 216"/>
          <p:cNvSpPr txBox="1">
            <a:spLocks noGrp="1"/>
          </p:cNvSpPr>
          <p:nvPr>
            <p:ph type="title"/>
          </p:nvPr>
        </p:nvSpPr>
        <p:spPr>
          <a:xfrm>
            <a:off x="457200" y="274637"/>
            <a:ext cx="8229600" cy="86836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tl val="0"/>
              </a:rPr>
              <a:t>Church of the Holy Sepulchre</a:t>
            </a:r>
          </a:p>
        </p:txBody>
      </p:sp>
      <p:pic>
        <p:nvPicPr>
          <p:cNvPr id="217" name="Shape 217"/>
          <p:cNvPicPr preferRelativeResize="0">
            <a:picLocks noGrp="1"/>
          </p:cNvPicPr>
          <p:nvPr>
            <p:ph type="body" idx="1"/>
          </p:nvPr>
        </p:nvPicPr>
        <p:blipFill rotWithShape="1">
          <a:blip r:embed="rId3">
            <a:alphaModFix/>
          </a:blip>
          <a:srcRect/>
          <a:stretch/>
        </p:blipFill>
        <p:spPr>
          <a:xfrm>
            <a:off x="685800" y="1981200"/>
            <a:ext cx="2819400" cy="2228850"/>
          </a:xfrm>
          <a:prstGeom prst="rect">
            <a:avLst/>
          </a:prstGeom>
          <a:noFill/>
          <a:ln>
            <a:noFill/>
          </a:ln>
        </p:spPr>
      </p:pic>
      <p:pic>
        <p:nvPicPr>
          <p:cNvPr id="218" name="Shape 218"/>
          <p:cNvPicPr preferRelativeResize="0"/>
          <p:nvPr/>
        </p:nvPicPr>
        <p:blipFill rotWithShape="1">
          <a:blip r:embed="rId4">
            <a:alphaModFix/>
          </a:blip>
          <a:srcRect/>
          <a:stretch/>
        </p:blipFill>
        <p:spPr>
          <a:xfrm>
            <a:off x="4191000" y="1828800"/>
            <a:ext cx="3200398" cy="2184399"/>
          </a:xfrm>
          <a:prstGeom prst="rect">
            <a:avLst/>
          </a:prstGeom>
          <a:noFill/>
          <a:ln>
            <a:noFill/>
          </a:ln>
        </p:spPr>
      </p:pic>
      <p:sp>
        <p:nvSpPr>
          <p:cNvPr id="219" name="Shape 219"/>
          <p:cNvSpPr txBox="1"/>
          <p:nvPr/>
        </p:nvSpPr>
        <p:spPr>
          <a:xfrm>
            <a:off x="457200" y="1066800"/>
            <a:ext cx="7848599" cy="9159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strike="noStrike" cap="none" baseline="0">
                <a:solidFill>
                  <a:schemeClr val="dk1"/>
                </a:solidFill>
                <a:latin typeface="Arial"/>
                <a:ea typeface="Arial"/>
                <a:cs typeface="Arial"/>
                <a:sym typeface="Arial"/>
                <a:rtl val="0"/>
              </a:rPr>
              <a:t>Originally built by the mother of Emperor Constantine in 330 A.D., the Church of the Holy Sepulcher commemorates the hill of crucifixion and the tomb of Christ's burial.   </a:t>
            </a:r>
          </a:p>
        </p:txBody>
      </p:sp>
      <p:pic>
        <p:nvPicPr>
          <p:cNvPr id="220" name="Shape 220"/>
          <p:cNvPicPr preferRelativeResize="0"/>
          <p:nvPr/>
        </p:nvPicPr>
        <p:blipFill rotWithShape="1">
          <a:blip r:embed="rId5">
            <a:alphaModFix/>
          </a:blip>
          <a:srcRect/>
          <a:stretch/>
        </p:blipFill>
        <p:spPr>
          <a:xfrm>
            <a:off x="914400" y="4419600"/>
            <a:ext cx="2743199" cy="1984374"/>
          </a:xfrm>
          <a:prstGeom prst="rect">
            <a:avLst/>
          </a:prstGeom>
          <a:noFill/>
          <a:ln>
            <a:noFill/>
          </a:ln>
        </p:spPr>
      </p:pic>
      <p:sp>
        <p:nvSpPr>
          <p:cNvPr id="221" name="Shape 221"/>
          <p:cNvSpPr txBox="1"/>
          <p:nvPr/>
        </p:nvSpPr>
        <p:spPr>
          <a:xfrm>
            <a:off x="3886200" y="4267200"/>
            <a:ext cx="4648198" cy="2289174"/>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strike="noStrike" cap="none" baseline="0">
                <a:solidFill>
                  <a:schemeClr val="dk1"/>
                </a:solidFill>
                <a:latin typeface="Arial"/>
                <a:ea typeface="Arial"/>
                <a:cs typeface="Arial"/>
                <a:sym typeface="Arial"/>
                <a:rtl val="0"/>
              </a:rPr>
              <a:t>The best piece of evidence that the tomb of Jesus was in this area is the fact that other first-century tombs are still preserved inside the church.  Called the "Tomb of Joseph of Arimathea," these burial shafts (kokhim) are clearly from the time of Christ's death and thus attest to some kind of burial ground in the area.  </a:t>
            </a: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Shape 226"/>
          <p:cNvSpPr txBox="1">
            <a:spLocks noGrp="1"/>
          </p:cNvSpPr>
          <p:nvPr>
            <p:ph type="title"/>
          </p:nvPr>
        </p:nvSpPr>
        <p:spPr>
          <a:xfrm>
            <a:off x="304800" y="0"/>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tl val="0"/>
              </a:rPr>
              <a:t>Constantine Continued</a:t>
            </a:r>
          </a:p>
        </p:txBody>
      </p:sp>
      <p:sp>
        <p:nvSpPr>
          <p:cNvPr id="227" name="Shape 227"/>
          <p:cNvSpPr txBox="1">
            <a:spLocks noGrp="1"/>
          </p:cNvSpPr>
          <p:nvPr>
            <p:ph type="body" idx="1"/>
          </p:nvPr>
        </p:nvSpPr>
        <p:spPr>
          <a:xfrm>
            <a:off x="533400" y="1219200"/>
            <a:ext cx="8229600" cy="563880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2400" b="1" i="0" u="none" strike="noStrike" cap="none" baseline="0">
                <a:solidFill>
                  <a:schemeClr val="dk1"/>
                </a:solidFill>
                <a:latin typeface="Arial"/>
                <a:ea typeface="Arial"/>
                <a:cs typeface="Arial"/>
                <a:sym typeface="Arial"/>
                <a:rtl val="0"/>
              </a:rPr>
              <a:t>Constantine helped centralize and unify the Christian Church, including the well known prayer called the Nicene Creed </a:t>
            </a:r>
            <a:r>
              <a:rPr lang="en-US" sz="2400" b="1" i="0" u="none" strike="noStrike" cap="none" baseline="0">
                <a:solidFill>
                  <a:srgbClr val="FF0000"/>
                </a:solidFill>
                <a:latin typeface="Arial"/>
                <a:ea typeface="Arial"/>
                <a:cs typeface="Arial"/>
                <a:sym typeface="Arial"/>
                <a:rtl val="0"/>
              </a:rPr>
              <a:t>(“We believe in one God, the Father, the Almighty, maker of heaven and earth…”)</a:t>
            </a:r>
          </a:p>
          <a:p>
            <a:pPr marL="342900" marR="0" lvl="0" indent="-342900" algn="l" rtl="0">
              <a:lnSpc>
                <a:spcPct val="80000"/>
              </a:lnSpc>
              <a:spcBef>
                <a:spcPts val="480"/>
              </a:spcBef>
              <a:spcAft>
                <a:spcPts val="0"/>
              </a:spcAft>
              <a:buClr>
                <a:schemeClr val="dk1"/>
              </a:buClr>
              <a:buFont typeface="Arial"/>
              <a:buNone/>
            </a:pPr>
            <a:endParaRPr sz="2400" b="1" i="0" u="none" strike="noStrike" cap="none" baseline="0">
              <a:solidFill>
                <a:schemeClr val="dk1"/>
              </a:solidFill>
              <a:latin typeface="Arial"/>
              <a:ea typeface="Arial"/>
              <a:cs typeface="Arial"/>
              <a:sym typeface="Arial"/>
              <a:rtl val="0"/>
            </a:endParaRPr>
          </a:p>
          <a:p>
            <a:pPr marL="342900" marR="0" lvl="0" indent="-342900" algn="l" rtl="0">
              <a:lnSpc>
                <a:spcPct val="80000"/>
              </a:lnSpc>
              <a:spcBef>
                <a:spcPts val="480"/>
              </a:spcBef>
              <a:spcAft>
                <a:spcPts val="0"/>
              </a:spcAft>
              <a:buClr>
                <a:schemeClr val="dk1"/>
              </a:buClr>
              <a:buSzPct val="25000"/>
              <a:buFont typeface="Arial"/>
              <a:buNone/>
            </a:pPr>
            <a:r>
              <a:rPr lang="en-US" sz="2400" b="1" i="0" u="none" strike="noStrike" cap="none" baseline="0">
                <a:solidFill>
                  <a:schemeClr val="dk1"/>
                </a:solidFill>
                <a:latin typeface="Arial"/>
                <a:ea typeface="Arial"/>
                <a:cs typeface="Arial"/>
                <a:sym typeface="Arial"/>
                <a:rtl val="0"/>
              </a:rPr>
              <a:t>In addition to helping foster the growth of Christianity, Constantine reunified the Roman Empire and moved the capital from Rome to Byzantium (in Asia Minor) which he renamed Constantinople.</a:t>
            </a:r>
          </a:p>
          <a:p>
            <a:pPr marL="342900" marR="0" lvl="0" indent="-342900" algn="l" rtl="0">
              <a:lnSpc>
                <a:spcPct val="80000"/>
              </a:lnSpc>
              <a:spcBef>
                <a:spcPts val="480"/>
              </a:spcBef>
              <a:spcAft>
                <a:spcPts val="0"/>
              </a:spcAft>
              <a:buClr>
                <a:schemeClr val="dk1"/>
              </a:buClr>
              <a:buSzPct val="25000"/>
              <a:buFont typeface="Arial"/>
              <a:buNone/>
            </a:pPr>
            <a:r>
              <a:rPr lang="en-US" sz="2400" b="1" i="0" u="none" strike="noStrike" cap="none" baseline="0">
                <a:solidFill>
                  <a:schemeClr val="dk1"/>
                </a:solidFill>
                <a:latin typeface="Arial"/>
                <a:ea typeface="Arial"/>
                <a:cs typeface="Arial"/>
                <a:sym typeface="Arial"/>
                <a:rtl val="0"/>
              </a:rPr>
              <a:t>  </a:t>
            </a:r>
          </a:p>
          <a:p>
            <a:pPr marL="342900" marR="0" lvl="0" indent="-342900" algn="l" rtl="0">
              <a:lnSpc>
                <a:spcPct val="80000"/>
              </a:lnSpc>
              <a:spcBef>
                <a:spcPts val="480"/>
              </a:spcBef>
              <a:spcAft>
                <a:spcPts val="0"/>
              </a:spcAft>
              <a:buClr>
                <a:schemeClr val="dk1"/>
              </a:buClr>
              <a:buSzPct val="25000"/>
              <a:buFont typeface="Arial"/>
              <a:buNone/>
            </a:pPr>
            <a:r>
              <a:rPr lang="en-US" sz="2400" b="1" i="0" u="none" strike="noStrike" cap="none" baseline="0">
                <a:solidFill>
                  <a:schemeClr val="dk1"/>
                </a:solidFill>
                <a:latin typeface="Arial"/>
                <a:ea typeface="Arial"/>
                <a:cs typeface="Arial"/>
                <a:sym typeface="Arial"/>
                <a:rtl val="0"/>
              </a:rPr>
              <a:t>As a result, Rome’s steep decline was accelerated</a:t>
            </a:r>
          </a:p>
          <a:p>
            <a:pPr marL="342900" marR="0" lvl="0" indent="-342900" algn="l" rtl="0">
              <a:lnSpc>
                <a:spcPct val="80000"/>
              </a:lnSpc>
              <a:spcBef>
                <a:spcPts val="480"/>
              </a:spcBef>
              <a:spcAft>
                <a:spcPts val="0"/>
              </a:spcAft>
              <a:buClr>
                <a:schemeClr val="dk1"/>
              </a:buClr>
              <a:buFont typeface="Arial"/>
              <a:buNone/>
            </a:pPr>
            <a:endParaRPr sz="2400" b="1" i="0" u="none" strike="noStrike" cap="none" baseline="0">
              <a:solidFill>
                <a:schemeClr val="dk1"/>
              </a:solidFill>
              <a:latin typeface="Arial"/>
              <a:ea typeface="Arial"/>
              <a:cs typeface="Arial"/>
              <a:sym typeface="Arial"/>
              <a:rtl val="0"/>
            </a:endParaRPr>
          </a:p>
          <a:p>
            <a:pPr marL="342900" marR="0" lvl="0" indent="-342900" algn="l" rtl="0">
              <a:lnSpc>
                <a:spcPct val="80000"/>
              </a:lnSpc>
              <a:spcBef>
                <a:spcPts val="480"/>
              </a:spcBef>
              <a:spcAft>
                <a:spcPts val="0"/>
              </a:spcAft>
              <a:buClr>
                <a:schemeClr val="dk1"/>
              </a:buClr>
              <a:buSzPct val="100000"/>
              <a:buFont typeface="Arial"/>
              <a:buChar char="•"/>
            </a:pPr>
            <a:r>
              <a:rPr lang="en-US" sz="2400" b="1" i="0" u="none" strike="noStrike" cap="none" baseline="0">
                <a:solidFill>
                  <a:schemeClr val="dk1"/>
                </a:solidFill>
                <a:latin typeface="Arial"/>
                <a:ea typeface="Arial"/>
                <a:cs typeface="Arial"/>
                <a:sym typeface="Arial"/>
                <a:rtl val="0"/>
              </a:rPr>
              <a:t>Unclear whether Constantine ever converted to Christianity many believe he did so on his deathbed</a:t>
            </a:r>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pic>
        <p:nvPicPr>
          <p:cNvPr id="232" name="Shape 232"/>
          <p:cNvPicPr preferRelativeResize="0">
            <a:picLocks noGrp="1"/>
          </p:cNvPicPr>
          <p:nvPr>
            <p:ph type="body" idx="1"/>
          </p:nvPr>
        </p:nvPicPr>
        <p:blipFill rotWithShape="1">
          <a:blip r:embed="rId3">
            <a:alphaModFix/>
          </a:blip>
          <a:srcRect/>
          <a:stretch/>
        </p:blipFill>
        <p:spPr>
          <a:xfrm>
            <a:off x="0" y="2438400"/>
            <a:ext cx="4038598" cy="2220911"/>
          </a:xfrm>
          <a:prstGeom prst="rect">
            <a:avLst/>
          </a:prstGeom>
          <a:noFill/>
          <a:ln>
            <a:noFill/>
          </a:ln>
        </p:spPr>
      </p:pic>
      <p:pic>
        <p:nvPicPr>
          <p:cNvPr id="233" name="Shape 233"/>
          <p:cNvPicPr preferRelativeResize="0"/>
          <p:nvPr/>
        </p:nvPicPr>
        <p:blipFill rotWithShape="1">
          <a:blip r:embed="rId4">
            <a:alphaModFix/>
          </a:blip>
          <a:srcRect/>
          <a:stretch/>
        </p:blipFill>
        <p:spPr>
          <a:xfrm>
            <a:off x="6858000" y="3276600"/>
            <a:ext cx="1836737" cy="3333750"/>
          </a:xfrm>
          <a:prstGeom prst="rect">
            <a:avLst/>
          </a:prstGeom>
          <a:noFill/>
          <a:ln>
            <a:noFill/>
          </a:ln>
        </p:spPr>
      </p:pic>
      <p:pic>
        <p:nvPicPr>
          <p:cNvPr id="234" name="Shape 234"/>
          <p:cNvPicPr preferRelativeResize="0"/>
          <p:nvPr/>
        </p:nvPicPr>
        <p:blipFill rotWithShape="1">
          <a:blip r:embed="rId5">
            <a:alphaModFix/>
          </a:blip>
          <a:srcRect/>
          <a:stretch/>
        </p:blipFill>
        <p:spPr>
          <a:xfrm>
            <a:off x="4953000" y="1828800"/>
            <a:ext cx="1371598" cy="1123950"/>
          </a:xfrm>
          <a:prstGeom prst="rect">
            <a:avLst/>
          </a:prstGeom>
          <a:noFill/>
          <a:ln>
            <a:noFill/>
          </a:ln>
        </p:spPr>
      </p:pic>
      <p:pic>
        <p:nvPicPr>
          <p:cNvPr id="235" name="Shape 235"/>
          <p:cNvPicPr preferRelativeResize="0"/>
          <p:nvPr/>
        </p:nvPicPr>
        <p:blipFill rotWithShape="1">
          <a:blip r:embed="rId6">
            <a:alphaModFix/>
          </a:blip>
          <a:srcRect/>
          <a:stretch/>
        </p:blipFill>
        <p:spPr>
          <a:xfrm>
            <a:off x="7924800" y="2209800"/>
            <a:ext cx="733425" cy="1200150"/>
          </a:xfrm>
          <a:prstGeom prst="rect">
            <a:avLst/>
          </a:prstGeom>
          <a:noFill/>
          <a:ln>
            <a:noFill/>
          </a:ln>
        </p:spPr>
      </p:pic>
      <p:pic>
        <p:nvPicPr>
          <p:cNvPr id="236" name="Shape 236"/>
          <p:cNvPicPr preferRelativeResize="0"/>
          <p:nvPr/>
        </p:nvPicPr>
        <p:blipFill rotWithShape="1">
          <a:blip r:embed="rId7">
            <a:alphaModFix/>
          </a:blip>
          <a:srcRect/>
          <a:stretch/>
        </p:blipFill>
        <p:spPr>
          <a:xfrm>
            <a:off x="0" y="4953000"/>
            <a:ext cx="4381500" cy="876300"/>
          </a:xfrm>
          <a:prstGeom prst="rect">
            <a:avLst/>
          </a:prstGeom>
          <a:noFill/>
          <a:ln>
            <a:noFill/>
          </a:ln>
        </p:spPr>
      </p:pic>
      <p:pic>
        <p:nvPicPr>
          <p:cNvPr id="237" name="Shape 237"/>
          <p:cNvPicPr preferRelativeResize="0"/>
          <p:nvPr/>
        </p:nvPicPr>
        <p:blipFill rotWithShape="1">
          <a:blip r:embed="rId8">
            <a:alphaModFix/>
          </a:blip>
          <a:srcRect/>
          <a:stretch/>
        </p:blipFill>
        <p:spPr>
          <a:xfrm>
            <a:off x="4876800" y="5410200"/>
            <a:ext cx="1143000" cy="942975"/>
          </a:xfrm>
          <a:prstGeom prst="rect">
            <a:avLst/>
          </a:prstGeom>
          <a:noFill/>
          <a:ln>
            <a:noFill/>
          </a:ln>
        </p:spPr>
      </p:pic>
      <p:pic>
        <p:nvPicPr>
          <p:cNvPr id="238" name="Shape 238"/>
          <p:cNvPicPr preferRelativeResize="0"/>
          <p:nvPr/>
        </p:nvPicPr>
        <p:blipFill rotWithShape="1">
          <a:blip r:embed="rId9">
            <a:alphaModFix/>
          </a:blip>
          <a:srcRect/>
          <a:stretch/>
        </p:blipFill>
        <p:spPr>
          <a:xfrm>
            <a:off x="4343400" y="3733800"/>
            <a:ext cx="4581524" cy="1066799"/>
          </a:xfrm>
          <a:prstGeom prst="rect">
            <a:avLst/>
          </a:prstGeom>
          <a:noFill/>
          <a:ln>
            <a:noFill/>
          </a:ln>
        </p:spPr>
      </p:pic>
      <p:pic>
        <p:nvPicPr>
          <p:cNvPr id="239" name="Shape 239"/>
          <p:cNvPicPr preferRelativeResize="0"/>
          <p:nvPr/>
        </p:nvPicPr>
        <p:blipFill rotWithShape="1">
          <a:blip r:embed="rId10">
            <a:alphaModFix/>
          </a:blip>
          <a:srcRect/>
          <a:stretch/>
        </p:blipFill>
        <p:spPr>
          <a:xfrm>
            <a:off x="5410200" y="228600"/>
            <a:ext cx="428625" cy="619125"/>
          </a:xfrm>
          <a:prstGeom prst="rect">
            <a:avLst/>
          </a:prstGeom>
          <a:noFill/>
          <a:ln>
            <a:noFill/>
          </a:ln>
        </p:spPr>
      </p:pic>
      <p:pic>
        <p:nvPicPr>
          <p:cNvPr id="240" name="Shape 240"/>
          <p:cNvPicPr preferRelativeResize="0"/>
          <p:nvPr/>
        </p:nvPicPr>
        <p:blipFill rotWithShape="1">
          <a:blip r:embed="rId11">
            <a:alphaModFix/>
          </a:blip>
          <a:srcRect/>
          <a:stretch/>
        </p:blipFill>
        <p:spPr>
          <a:xfrm>
            <a:off x="6096000" y="228600"/>
            <a:ext cx="3048000" cy="1314448"/>
          </a:xfrm>
          <a:prstGeom prst="rect">
            <a:avLst/>
          </a:prstGeom>
          <a:noFill/>
          <a:ln>
            <a:noFill/>
          </a:ln>
        </p:spPr>
      </p:pic>
      <p:pic>
        <p:nvPicPr>
          <p:cNvPr id="241" name="Shape 241"/>
          <p:cNvPicPr preferRelativeResize="0"/>
          <p:nvPr/>
        </p:nvPicPr>
        <p:blipFill rotWithShape="1">
          <a:blip r:embed="rId12">
            <a:alphaModFix/>
          </a:blip>
          <a:srcRect/>
          <a:stretch/>
        </p:blipFill>
        <p:spPr>
          <a:xfrm>
            <a:off x="0" y="0"/>
            <a:ext cx="781048" cy="2095499"/>
          </a:xfrm>
          <a:prstGeom prst="rect">
            <a:avLst/>
          </a:prstGeom>
          <a:noFill/>
          <a:ln>
            <a:noFill/>
          </a:ln>
        </p:spPr>
      </p:pic>
      <p:sp>
        <p:nvSpPr>
          <p:cNvPr id="242" name="Shape 242"/>
          <p:cNvSpPr txBox="1">
            <a:spLocks noGrp="1"/>
          </p:cNvSpPr>
          <p:nvPr>
            <p:ph type="title"/>
          </p:nvPr>
        </p:nvSpPr>
        <p:spPr>
          <a:xfrm>
            <a:off x="838200" y="228600"/>
            <a:ext cx="4267198" cy="1524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2000" b="1" i="0" u="none" strike="noStrike" cap="none" baseline="0">
                <a:solidFill>
                  <a:schemeClr val="dk2"/>
                </a:solidFill>
                <a:latin typeface="Arial"/>
                <a:ea typeface="Arial"/>
                <a:cs typeface="Arial"/>
                <a:sym typeface="Arial"/>
                <a:rtl val="0"/>
              </a:rPr>
              <a:t>Constantine helped make the Cross the Main Icon of the Christian Religion, however there are many others, here are a few of the symbols</a:t>
            </a:r>
          </a:p>
        </p:txBody>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Shape 24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tl val="0"/>
              </a:rPr>
              <a:t>Christianity the State Religion</a:t>
            </a:r>
          </a:p>
        </p:txBody>
      </p:sp>
      <p:sp>
        <p:nvSpPr>
          <p:cNvPr id="248" name="Shape 248"/>
          <p:cNvSpPr txBox="1">
            <a:spLocks noGrp="1"/>
          </p:cNvSpPr>
          <p:nvPr>
            <p:ph type="body" idx="1"/>
          </p:nvPr>
        </p:nvSpPr>
        <p:spPr>
          <a:xfrm>
            <a:off x="381000" y="1295400"/>
            <a:ext cx="8229600" cy="452596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100000"/>
              <a:buFont typeface="Arial"/>
              <a:buChar char="•"/>
            </a:pPr>
            <a:r>
              <a:rPr lang="en-US" sz="2400" b="1" i="0" u="none" strike="noStrike" cap="none" baseline="0">
                <a:solidFill>
                  <a:schemeClr val="dk1"/>
                </a:solidFill>
                <a:latin typeface="Arial"/>
                <a:ea typeface="Arial"/>
                <a:cs typeface="Arial"/>
                <a:sym typeface="Arial"/>
                <a:rtl val="0"/>
              </a:rPr>
              <a:t>Edict of Milan (313 CE) </a:t>
            </a:r>
            <a:r>
              <a:rPr lang="en-US" sz="2400" b="0" i="0" u="none" strike="noStrike" cap="none" baseline="0">
                <a:solidFill>
                  <a:schemeClr val="dk1"/>
                </a:solidFill>
                <a:latin typeface="Arial"/>
                <a:ea typeface="Arial"/>
                <a:cs typeface="Arial"/>
                <a:sym typeface="Arial"/>
                <a:rtl val="0"/>
              </a:rPr>
              <a:t>Christianity became the unofficial State Religion</a:t>
            </a:r>
          </a:p>
          <a:p>
            <a:pPr marL="342900" marR="0" lvl="0" indent="-342900" algn="l" rtl="0">
              <a:lnSpc>
                <a:spcPct val="80000"/>
              </a:lnSpc>
              <a:spcBef>
                <a:spcPts val="480"/>
              </a:spcBef>
              <a:spcAft>
                <a:spcPts val="0"/>
              </a:spcAft>
              <a:buClr>
                <a:srgbClr val="990000"/>
              </a:buClr>
              <a:buSzPct val="100000"/>
              <a:buFont typeface="Arial"/>
              <a:buChar char="•"/>
            </a:pPr>
            <a:r>
              <a:rPr lang="en-US" sz="2400" b="1" i="1" u="none" strike="noStrike" cap="none" baseline="0">
                <a:solidFill>
                  <a:srgbClr val="990000"/>
                </a:solidFill>
                <a:latin typeface="Arial"/>
                <a:ea typeface="Arial"/>
                <a:cs typeface="Arial"/>
                <a:sym typeface="Arial"/>
                <a:rtl val="0"/>
              </a:rPr>
              <a:t>Theodosius (395 CE) - Christianity the State Religion, all other Religions are Banned</a:t>
            </a:r>
            <a:r>
              <a:rPr lang="en-US" sz="2400" b="0" i="1" u="none" strike="noStrike" cap="none" baseline="0">
                <a:solidFill>
                  <a:srgbClr val="990000"/>
                </a:solidFill>
                <a:latin typeface="Arial"/>
                <a:ea typeface="Arial"/>
                <a:cs typeface="Arial"/>
                <a:sym typeface="Arial"/>
                <a:rtl val="0"/>
              </a:rPr>
              <a:t>.</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By the 5</a:t>
            </a:r>
            <a:r>
              <a:rPr lang="en-US" sz="2400" b="0" i="0" u="none" strike="noStrike" cap="none" baseline="30000">
                <a:solidFill>
                  <a:schemeClr val="dk1"/>
                </a:solidFill>
                <a:latin typeface="Arial"/>
                <a:ea typeface="Arial"/>
                <a:cs typeface="Arial"/>
                <a:sym typeface="Arial"/>
                <a:rtl val="0"/>
              </a:rPr>
              <a:t>th</a:t>
            </a:r>
            <a:r>
              <a:rPr lang="en-US" sz="2400" b="0" i="0" u="none" strike="noStrike" cap="none" baseline="0">
                <a:solidFill>
                  <a:schemeClr val="dk1"/>
                </a:solidFill>
                <a:latin typeface="Arial"/>
                <a:ea typeface="Arial"/>
                <a:cs typeface="Arial"/>
                <a:sym typeface="Arial"/>
                <a:rtl val="0"/>
              </a:rPr>
              <a:t> Century growing split between the Emperors in Constantinople and the Popes in Rome</a:t>
            </a:r>
          </a:p>
          <a:p>
            <a:pPr marL="342900" marR="0" lvl="0" indent="-342900" algn="l" rtl="0">
              <a:lnSpc>
                <a:spcPct val="80000"/>
              </a:lnSpc>
              <a:spcBef>
                <a:spcPts val="480"/>
              </a:spcBef>
              <a:spcAft>
                <a:spcPts val="0"/>
              </a:spcAft>
              <a:buClr>
                <a:srgbClr val="990000"/>
              </a:buClr>
              <a:buSzPct val="100000"/>
              <a:buFont typeface="Arial"/>
              <a:buChar char="•"/>
            </a:pPr>
            <a:r>
              <a:rPr lang="en-US" sz="2400" b="0" i="0" u="none" strike="noStrike" cap="none" baseline="0">
                <a:solidFill>
                  <a:srgbClr val="990000"/>
                </a:solidFill>
                <a:latin typeface="Arial"/>
                <a:ea typeface="Arial"/>
                <a:cs typeface="Arial"/>
                <a:sym typeface="Arial"/>
                <a:rtl val="0"/>
              </a:rPr>
              <a:t>537 CE Justinian builds Hagia Sofia</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7</a:t>
            </a:r>
            <a:r>
              <a:rPr lang="en-US" sz="2400" b="0" i="0" u="none" strike="noStrike" cap="none" baseline="30000">
                <a:solidFill>
                  <a:schemeClr val="dk1"/>
                </a:solidFill>
                <a:latin typeface="Arial"/>
                <a:ea typeface="Arial"/>
                <a:cs typeface="Arial"/>
                <a:sym typeface="Arial"/>
                <a:rtl val="0"/>
              </a:rPr>
              <a:t>th</a:t>
            </a:r>
            <a:r>
              <a:rPr lang="en-US" sz="2400" b="0" i="0" u="none" strike="noStrike" cap="none" baseline="0">
                <a:solidFill>
                  <a:schemeClr val="dk1"/>
                </a:solidFill>
                <a:latin typeface="Arial"/>
                <a:ea typeface="Arial"/>
                <a:cs typeface="Arial"/>
                <a:sym typeface="Arial"/>
                <a:rtl val="0"/>
              </a:rPr>
              <a:t> Century Mohammed begins the Islamic Religion</a:t>
            </a:r>
          </a:p>
          <a:p>
            <a:pPr marL="342900" marR="0" lvl="0" indent="-342900" algn="l" rtl="0">
              <a:lnSpc>
                <a:spcPct val="80000"/>
              </a:lnSpc>
              <a:spcBef>
                <a:spcPts val="480"/>
              </a:spcBef>
              <a:spcAft>
                <a:spcPts val="0"/>
              </a:spcAft>
              <a:buClr>
                <a:srgbClr val="990000"/>
              </a:buClr>
              <a:buSzPct val="100000"/>
              <a:buFont typeface="Arial"/>
              <a:buChar char="•"/>
            </a:pPr>
            <a:r>
              <a:rPr lang="en-US" sz="2400" b="0" i="0" u="none" strike="noStrike" cap="none" baseline="0">
                <a:solidFill>
                  <a:srgbClr val="990000"/>
                </a:solidFill>
                <a:latin typeface="Arial"/>
                <a:ea typeface="Arial"/>
                <a:cs typeface="Arial"/>
                <a:sym typeface="Arial"/>
                <a:rtl val="0"/>
              </a:rPr>
              <a:t>8</a:t>
            </a:r>
            <a:r>
              <a:rPr lang="en-US" sz="2400" b="0" i="0" u="none" strike="noStrike" cap="none" baseline="30000">
                <a:solidFill>
                  <a:srgbClr val="990000"/>
                </a:solidFill>
                <a:latin typeface="Arial"/>
                <a:ea typeface="Arial"/>
                <a:cs typeface="Arial"/>
                <a:sym typeface="Arial"/>
                <a:rtl val="0"/>
              </a:rPr>
              <a:t>th</a:t>
            </a:r>
            <a:r>
              <a:rPr lang="en-US" sz="2400" b="0" i="0" u="none" strike="noStrike" cap="none" baseline="0">
                <a:solidFill>
                  <a:srgbClr val="990000"/>
                </a:solidFill>
                <a:latin typeface="Arial"/>
                <a:ea typeface="Arial"/>
                <a:cs typeface="Arial"/>
                <a:sym typeface="Arial"/>
                <a:rtl val="0"/>
              </a:rPr>
              <a:t> Century Iconoclasts outlaw all graphic representation of Christianity</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1054 the Eastern and Western Christian Churches split into two</a:t>
            </a:r>
          </a:p>
          <a:p>
            <a:pPr marL="342900" marR="0" lvl="0" indent="-342900" algn="l" rtl="0">
              <a:lnSpc>
                <a:spcPct val="80000"/>
              </a:lnSpc>
              <a:spcBef>
                <a:spcPts val="480"/>
              </a:spcBef>
              <a:spcAft>
                <a:spcPts val="0"/>
              </a:spcAft>
              <a:buClr>
                <a:srgbClr val="990000"/>
              </a:buClr>
              <a:buSzPct val="100000"/>
              <a:buFont typeface="Arial"/>
              <a:buChar char="•"/>
            </a:pPr>
            <a:r>
              <a:rPr lang="en-US" sz="2400" b="0" i="0" u="none" strike="noStrike" cap="none" baseline="0">
                <a:solidFill>
                  <a:srgbClr val="990000"/>
                </a:solidFill>
                <a:latin typeface="Arial"/>
                <a:ea typeface="Arial"/>
                <a:cs typeface="Arial"/>
                <a:sym typeface="Arial"/>
                <a:rtl val="0"/>
              </a:rPr>
              <a:t>1095 Beginning of the Crusades to regain the Christian Holy Lands and reunite the Eastern and Western Churches</a:t>
            </a:r>
          </a:p>
        </p:txBody>
      </p:sp>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253" name="Shape 253"/>
          <p:cNvPicPr preferRelativeResize="0"/>
          <p:nvPr/>
        </p:nvPicPr>
        <p:blipFill rotWithShape="1">
          <a:blip r:embed="rId3">
            <a:alphaModFix/>
          </a:blip>
          <a:srcRect/>
          <a:stretch/>
        </p:blipFill>
        <p:spPr>
          <a:xfrm>
            <a:off x="533400" y="1905000"/>
            <a:ext cx="2781300" cy="2533650"/>
          </a:xfrm>
          <a:prstGeom prst="rect">
            <a:avLst/>
          </a:prstGeom>
          <a:noFill/>
          <a:ln>
            <a:noFill/>
          </a:ln>
        </p:spPr>
      </p:pic>
      <p:pic>
        <p:nvPicPr>
          <p:cNvPr id="254" name="Shape 254"/>
          <p:cNvPicPr preferRelativeResize="0"/>
          <p:nvPr/>
        </p:nvPicPr>
        <p:blipFill rotWithShape="1">
          <a:blip r:embed="rId4">
            <a:alphaModFix/>
          </a:blip>
          <a:srcRect/>
          <a:stretch/>
        </p:blipFill>
        <p:spPr>
          <a:xfrm>
            <a:off x="5943600" y="228600"/>
            <a:ext cx="2514599" cy="2339975"/>
          </a:xfrm>
          <a:prstGeom prst="rect">
            <a:avLst/>
          </a:prstGeom>
          <a:noFill/>
          <a:ln>
            <a:noFill/>
          </a:ln>
        </p:spPr>
      </p:pic>
      <p:pic>
        <p:nvPicPr>
          <p:cNvPr id="255" name="Shape 255"/>
          <p:cNvPicPr preferRelativeResize="0"/>
          <p:nvPr/>
        </p:nvPicPr>
        <p:blipFill rotWithShape="1">
          <a:blip r:embed="rId5">
            <a:alphaModFix/>
          </a:blip>
          <a:srcRect/>
          <a:stretch/>
        </p:blipFill>
        <p:spPr>
          <a:xfrm>
            <a:off x="4038600" y="3048000"/>
            <a:ext cx="3081337" cy="2349499"/>
          </a:xfrm>
          <a:prstGeom prst="rect">
            <a:avLst/>
          </a:prstGeom>
          <a:noFill/>
          <a:ln>
            <a:noFill/>
          </a:ln>
        </p:spPr>
      </p:pic>
      <p:sp>
        <p:nvSpPr>
          <p:cNvPr id="256" name="Shape 256"/>
          <p:cNvSpPr txBox="1"/>
          <p:nvPr/>
        </p:nvSpPr>
        <p:spPr>
          <a:xfrm>
            <a:off x="4191000" y="5486400"/>
            <a:ext cx="2835273" cy="1190623"/>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1" i="0" u="none" strike="noStrike" cap="none" baseline="0">
                <a:solidFill>
                  <a:schemeClr val="dk1"/>
                </a:solidFill>
                <a:latin typeface="Arial"/>
                <a:ea typeface="Arial"/>
                <a:cs typeface="Arial"/>
                <a:sym typeface="Arial"/>
                <a:rtl val="0"/>
              </a:rPr>
              <a:t>Constantine and Justinian making their offerings to Mary and the baby Jesus</a:t>
            </a:r>
          </a:p>
        </p:txBody>
      </p:sp>
      <p:sp>
        <p:nvSpPr>
          <p:cNvPr id="257" name="Shape 257"/>
          <p:cNvSpPr txBox="1"/>
          <p:nvPr/>
        </p:nvSpPr>
        <p:spPr>
          <a:xfrm>
            <a:off x="6324600" y="2590800"/>
            <a:ext cx="1752600" cy="36671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1" i="0" u="none" strike="noStrike" cap="none" baseline="0">
                <a:solidFill>
                  <a:schemeClr val="dk1"/>
                </a:solidFill>
                <a:latin typeface="Arial"/>
                <a:ea typeface="Arial"/>
                <a:cs typeface="Arial"/>
                <a:sym typeface="Arial"/>
                <a:rtl val="0"/>
              </a:rPr>
              <a:t>Hagia Sofia</a:t>
            </a:r>
          </a:p>
        </p:txBody>
      </p:sp>
      <p:sp>
        <p:nvSpPr>
          <p:cNvPr id="258" name="Shape 258"/>
          <p:cNvSpPr txBox="1"/>
          <p:nvPr/>
        </p:nvSpPr>
        <p:spPr>
          <a:xfrm>
            <a:off x="669925" y="3617912"/>
            <a:ext cx="2759075" cy="36671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strike="noStrike" cap="none" baseline="0">
                <a:solidFill>
                  <a:schemeClr val="dk1"/>
                </a:solidFill>
                <a:latin typeface="Arial"/>
                <a:ea typeface="Arial"/>
                <a:cs typeface="Arial"/>
                <a:sym typeface="Arial"/>
                <a:rtl val="0"/>
              </a:rPr>
              <a:t>Interior of Hagia Sofia</a:t>
            </a:r>
          </a:p>
        </p:txBody>
      </p:sp>
      <p:sp>
        <p:nvSpPr>
          <p:cNvPr id="259" name="Shape 259"/>
          <p:cNvSpPr txBox="1"/>
          <p:nvPr/>
        </p:nvSpPr>
        <p:spPr>
          <a:xfrm>
            <a:off x="457200" y="228600"/>
            <a:ext cx="3124199" cy="118744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400" b="1" i="0" u="none" strike="noStrike" cap="none" baseline="0">
                <a:solidFill>
                  <a:schemeClr val="dk1"/>
                </a:solidFill>
                <a:latin typeface="Arial"/>
                <a:ea typeface="Arial"/>
                <a:cs typeface="Arial"/>
                <a:sym typeface="Arial"/>
                <a:rtl val="0"/>
              </a:rPr>
              <a:t>Hagia Sofia- Built by the Emperor Justinian in 537 AD</a:t>
            </a:r>
          </a:p>
        </p:txBody>
      </p:sp>
      <p:sp>
        <p:nvSpPr>
          <p:cNvPr id="260" name="Shape 260"/>
          <p:cNvSpPr txBox="1"/>
          <p:nvPr/>
        </p:nvSpPr>
        <p:spPr>
          <a:xfrm>
            <a:off x="533400" y="4648200"/>
            <a:ext cx="2743199" cy="36671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1" i="0" u="none" strike="noStrike" cap="none" baseline="0">
                <a:solidFill>
                  <a:schemeClr val="dk1"/>
                </a:solidFill>
                <a:latin typeface="Arial"/>
                <a:ea typeface="Arial"/>
                <a:cs typeface="Arial"/>
                <a:sym typeface="Arial"/>
                <a:rtl val="0"/>
              </a:rPr>
              <a:t>Interior of Hagia Sofia</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2241550" y="1552575"/>
            <a:ext cx="3276600" cy="102076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000" b="0" i="0" u="none" strike="noStrike" cap="none" baseline="0">
                <a:solidFill>
                  <a:schemeClr val="dk2"/>
                </a:solidFill>
                <a:latin typeface="Arial"/>
                <a:ea typeface="Arial"/>
                <a:cs typeface="Arial"/>
                <a:sym typeface="Arial"/>
                <a:rtl val="0"/>
              </a:rPr>
              <a:t>The Pantheon</a:t>
            </a:r>
          </a:p>
        </p:txBody>
      </p:sp>
      <p:sp>
        <p:nvSpPr>
          <p:cNvPr id="60" name="Shape 60"/>
          <p:cNvSpPr txBox="1">
            <a:spLocks noGrp="1"/>
          </p:cNvSpPr>
          <p:nvPr>
            <p:ph type="body" idx="1"/>
          </p:nvPr>
        </p:nvSpPr>
        <p:spPr>
          <a:xfrm>
            <a:off x="609600" y="2667000"/>
            <a:ext cx="8229600" cy="3809998"/>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tl val="0"/>
              </a:rPr>
              <a:t>The Pantheon </a:t>
            </a:r>
          </a:p>
          <a:p>
            <a:pPr marL="742950" marR="0" lvl="1" indent="-285750" algn="l"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 begun in 27 BC. </a:t>
            </a:r>
          </a:p>
          <a:p>
            <a:pPr marL="742950" marR="0" lvl="1" indent="-285750" algn="l"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 rebuilt by Emperor Hadrian, early 2</a:t>
            </a:r>
            <a:r>
              <a:rPr lang="en-US" sz="2400" b="0" i="0" u="none" strike="noStrike" cap="none" baseline="30000">
                <a:solidFill>
                  <a:schemeClr val="dk1"/>
                </a:solidFill>
                <a:latin typeface="Arial"/>
                <a:ea typeface="Arial"/>
                <a:cs typeface="Arial"/>
                <a:sym typeface="Arial"/>
                <a:rtl val="0"/>
              </a:rPr>
              <a:t>nd</a:t>
            </a:r>
            <a:r>
              <a:rPr lang="en-US" sz="2400" b="0" i="0" u="none" strike="noStrike" cap="none" baseline="0">
                <a:solidFill>
                  <a:schemeClr val="dk1"/>
                </a:solidFill>
                <a:latin typeface="Arial"/>
                <a:ea typeface="Arial"/>
                <a:cs typeface="Arial"/>
                <a:sym typeface="Arial"/>
                <a:rtl val="0"/>
              </a:rPr>
              <a:t> Century (AD 118 and 128). </a:t>
            </a:r>
          </a:p>
          <a:p>
            <a:pPr marL="742950" marR="0" lvl="1" indent="-285750" algn="l"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 </a:t>
            </a:r>
            <a:r>
              <a:rPr lang="en-US" sz="2400" b="1" i="0" u="none" strike="noStrike" cap="none" baseline="0">
                <a:solidFill>
                  <a:schemeClr val="dk1"/>
                </a:solidFill>
                <a:latin typeface="Arial"/>
                <a:ea typeface="Arial"/>
                <a:cs typeface="Arial"/>
                <a:sym typeface="Arial"/>
                <a:rtl val="0"/>
              </a:rPr>
              <a:t>circular</a:t>
            </a:r>
            <a:r>
              <a:rPr lang="en-US" sz="2400" b="0" i="0" u="none" strike="noStrike" cap="none" baseline="0">
                <a:solidFill>
                  <a:schemeClr val="dk1"/>
                </a:solidFill>
                <a:latin typeface="Arial"/>
                <a:ea typeface="Arial"/>
                <a:cs typeface="Arial"/>
                <a:sym typeface="Arial"/>
                <a:rtl val="0"/>
              </a:rPr>
              <a:t> building of </a:t>
            </a:r>
            <a:r>
              <a:rPr lang="en-US" sz="2400" b="1" i="0" u="none" strike="noStrike" cap="none" baseline="0">
                <a:solidFill>
                  <a:schemeClr val="dk1"/>
                </a:solidFill>
                <a:latin typeface="Arial"/>
                <a:ea typeface="Arial"/>
                <a:cs typeface="Arial"/>
                <a:sym typeface="Arial"/>
                <a:rtl val="0"/>
              </a:rPr>
              <a:t>concrete</a:t>
            </a:r>
            <a:r>
              <a:rPr lang="en-US" sz="2400" b="0" i="0" u="none" strike="noStrike" cap="none" baseline="0">
                <a:solidFill>
                  <a:schemeClr val="dk1"/>
                </a:solidFill>
                <a:latin typeface="Arial"/>
                <a:ea typeface="Arial"/>
                <a:cs typeface="Arial"/>
                <a:sym typeface="Arial"/>
                <a:rtl val="0"/>
              </a:rPr>
              <a:t> faced with brick, with a great </a:t>
            </a:r>
            <a:r>
              <a:rPr lang="en-US" sz="2400" b="1" i="0" u="none" strike="noStrike" cap="none" baseline="0">
                <a:solidFill>
                  <a:schemeClr val="dk1"/>
                </a:solidFill>
                <a:latin typeface="Arial"/>
                <a:ea typeface="Arial"/>
                <a:cs typeface="Arial"/>
                <a:sym typeface="Arial"/>
                <a:rtl val="0"/>
              </a:rPr>
              <a:t>concrete</a:t>
            </a:r>
            <a:r>
              <a:rPr lang="en-US" sz="2400" b="0" i="0" u="none" strike="noStrike" cap="none" baseline="0">
                <a:solidFill>
                  <a:schemeClr val="dk1"/>
                </a:solidFill>
                <a:latin typeface="Arial"/>
                <a:ea typeface="Arial"/>
                <a:cs typeface="Arial"/>
                <a:sym typeface="Arial"/>
                <a:rtl val="0"/>
              </a:rPr>
              <a:t> dome rising from the walls </a:t>
            </a:r>
          </a:p>
          <a:p>
            <a:pPr marL="1143000" marR="0" lvl="2" indent="-228600" algn="l" rtl="0">
              <a:lnSpc>
                <a:spcPct val="10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 front porch of </a:t>
            </a:r>
            <a:r>
              <a:rPr lang="en-US" sz="2000" b="1" i="0" u="none" strike="noStrike" cap="none" baseline="0">
                <a:solidFill>
                  <a:schemeClr val="dk1"/>
                </a:solidFill>
                <a:latin typeface="Arial"/>
                <a:ea typeface="Arial"/>
                <a:cs typeface="Arial"/>
                <a:sym typeface="Arial"/>
                <a:rtl val="0"/>
              </a:rPr>
              <a:t>Corinthian columns </a:t>
            </a:r>
            <a:r>
              <a:rPr lang="en-US" sz="2000" b="0" i="0" u="none" strike="noStrike" cap="none" baseline="0">
                <a:solidFill>
                  <a:schemeClr val="dk1"/>
                </a:solidFill>
                <a:latin typeface="Arial"/>
                <a:ea typeface="Arial"/>
                <a:cs typeface="Arial"/>
                <a:sym typeface="Arial"/>
                <a:rtl val="0"/>
              </a:rPr>
              <a:t>supporting a gabled roof with </a:t>
            </a:r>
            <a:r>
              <a:rPr lang="en-US" sz="2000" b="1" i="0" u="none" strike="noStrike" cap="none" baseline="0">
                <a:solidFill>
                  <a:schemeClr val="dk1"/>
                </a:solidFill>
                <a:latin typeface="Arial"/>
                <a:ea typeface="Arial"/>
                <a:cs typeface="Arial"/>
                <a:sym typeface="Arial"/>
                <a:rtl val="0"/>
              </a:rPr>
              <a:t>triangular pediment</a:t>
            </a:r>
            <a:r>
              <a:rPr lang="en-US" sz="2000" b="0" i="0" u="none" strike="noStrike" cap="none" baseline="0">
                <a:solidFill>
                  <a:schemeClr val="dk1"/>
                </a:solidFill>
                <a:latin typeface="Arial"/>
                <a:ea typeface="Arial"/>
                <a:cs typeface="Arial"/>
                <a:sym typeface="Arial"/>
                <a:rtl val="0"/>
              </a:rPr>
              <a:t>. </a:t>
            </a:r>
          </a:p>
        </p:txBody>
      </p:sp>
      <p:pic>
        <p:nvPicPr>
          <p:cNvPr id="61" name="Shape 61"/>
          <p:cNvPicPr preferRelativeResize="0"/>
          <p:nvPr/>
        </p:nvPicPr>
        <p:blipFill rotWithShape="1">
          <a:blip r:embed="rId3">
            <a:alphaModFix/>
          </a:blip>
          <a:srcRect/>
          <a:stretch/>
        </p:blipFill>
        <p:spPr>
          <a:xfrm>
            <a:off x="5638800" y="0"/>
            <a:ext cx="3219450" cy="3270250"/>
          </a:xfrm>
          <a:prstGeom prst="rect">
            <a:avLst/>
          </a:prstGeom>
          <a:noFill/>
          <a:ln>
            <a:noFill/>
          </a:ln>
        </p:spPr>
      </p:pic>
      <p:sp>
        <p:nvSpPr>
          <p:cNvPr id="62" name="Shape 62"/>
          <p:cNvSpPr txBox="1"/>
          <p:nvPr/>
        </p:nvSpPr>
        <p:spPr>
          <a:xfrm>
            <a:off x="3200400" y="806450"/>
            <a:ext cx="2317749" cy="36671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1" i="0" u="none" strike="noStrike" cap="none" baseline="0">
                <a:solidFill>
                  <a:schemeClr val="dk1"/>
                </a:solidFill>
                <a:latin typeface="Arial"/>
                <a:ea typeface="Arial"/>
                <a:cs typeface="Arial"/>
                <a:sym typeface="Arial"/>
                <a:rtl val="0"/>
              </a:rPr>
              <a:t>Temple to the Gods</a:t>
            </a:r>
          </a:p>
        </p:txBody>
      </p:sp>
      <p:pic>
        <p:nvPicPr>
          <p:cNvPr id="63" name="Shape 63"/>
          <p:cNvPicPr preferRelativeResize="0"/>
          <p:nvPr/>
        </p:nvPicPr>
        <p:blipFill rotWithShape="1">
          <a:blip r:embed="rId4">
            <a:alphaModFix/>
          </a:blip>
          <a:srcRect/>
          <a:stretch/>
        </p:blipFill>
        <p:spPr>
          <a:xfrm>
            <a:off x="63500" y="-136525"/>
            <a:ext cx="1689100" cy="1125535"/>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000" b="0" i="0" u="none" strike="noStrike" cap="none" baseline="0">
                <a:solidFill>
                  <a:schemeClr val="dk2"/>
                </a:solidFill>
                <a:latin typeface="Arial"/>
                <a:ea typeface="Arial"/>
                <a:cs typeface="Arial"/>
                <a:sym typeface="Arial"/>
                <a:rtl val="0"/>
              </a:rPr>
              <a:t>Rome Expands and New Religions come to Rome</a:t>
            </a:r>
          </a:p>
        </p:txBody>
      </p:sp>
      <p:sp>
        <p:nvSpPr>
          <p:cNvPr id="69" name="Shape 69"/>
          <p:cNvSpPr txBox="1">
            <a:spLocks noGrp="1"/>
          </p:cNvSpPr>
          <p:nvPr>
            <p:ph type="body" idx="1"/>
          </p:nvPr>
        </p:nvSpPr>
        <p:spPr>
          <a:xfrm>
            <a:off x="457200" y="1600200"/>
            <a:ext cx="8229600" cy="452596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tl val="0"/>
              </a:rPr>
              <a:t>Rome expands new territories, </a:t>
            </a:r>
          </a:p>
          <a:p>
            <a:pPr marL="742950" marR="0" lvl="1" indent="-285750" algn="l" rtl="0">
              <a:lnSpc>
                <a:spcPct val="10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tl val="0"/>
              </a:rPr>
              <a:t>cultural diffusion led to new religions spreading throughout the Empire.</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tl val="0"/>
              </a:rPr>
              <a:t>Persians-&gt; Mithraism</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tl val="0"/>
              </a:rPr>
              <a:t>Greeks-&gt;Stoicism</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tl val="0"/>
              </a:rPr>
              <a:t>Greeks-&gt;Epicureanism</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tl val="0"/>
              </a:rPr>
              <a:t>Palestine-&gt; Judaism</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tl val="0"/>
              </a:rPr>
              <a:t>Egypt&gt; Isis (not the terrorist group)</a:t>
            </a:r>
          </a:p>
          <a:p>
            <a:pPr marL="342900" marR="0" lvl="0" indent="-342900" algn="l" rtl="0">
              <a:lnSpc>
                <a:spcPct val="100000"/>
              </a:lnSpc>
              <a:spcBef>
                <a:spcPts val="640"/>
              </a:spcBef>
              <a:spcAft>
                <a:spcPts val="0"/>
              </a:spcAft>
              <a:buClr>
                <a:srgbClr val="FF0000"/>
              </a:buClr>
              <a:buSzPct val="100000"/>
              <a:buFont typeface="Arial"/>
              <a:buChar char="•"/>
            </a:pPr>
            <a:r>
              <a:rPr lang="en-US" sz="3200" b="0" i="0" u="none" strike="noStrike" cap="none" baseline="0">
                <a:solidFill>
                  <a:srgbClr val="FF0000"/>
                </a:solidFill>
                <a:latin typeface="Arial"/>
                <a:ea typeface="Arial"/>
                <a:cs typeface="Arial"/>
                <a:sym typeface="Arial"/>
                <a:rtl val="0"/>
              </a:rPr>
              <a:t>Compare US religions in 1776 w/2013?</a:t>
            </a:r>
          </a:p>
          <a:p>
            <a:pPr marL="342900" marR="0" lvl="0" indent="-139700" algn="l" rtl="0">
              <a:lnSpc>
                <a:spcPct val="100000"/>
              </a:lnSpc>
              <a:spcBef>
                <a:spcPts val="640"/>
              </a:spcBef>
              <a:spcAft>
                <a:spcPts val="0"/>
              </a:spcAft>
              <a:buClr>
                <a:schemeClr val="dk1"/>
              </a:buClr>
              <a:buFont typeface="Arial"/>
              <a:buNone/>
            </a:pPr>
            <a:endParaRPr sz="3200" b="0" i="0" u="none" strike="noStrike" cap="none" baseline="0">
              <a:solidFill>
                <a:schemeClr val="dk1"/>
              </a:solidFill>
              <a:latin typeface="Arial"/>
              <a:ea typeface="Arial"/>
              <a:cs typeface="Arial"/>
              <a:sym typeface="Arial"/>
              <a:rtl val="0"/>
            </a:endParaRPr>
          </a:p>
          <a:p>
            <a:pPr marL="342900" marR="0" lvl="0" indent="-139700" algn="l" rtl="0">
              <a:lnSpc>
                <a:spcPct val="100000"/>
              </a:lnSpc>
              <a:spcBef>
                <a:spcPts val="640"/>
              </a:spcBef>
              <a:spcAft>
                <a:spcPts val="0"/>
              </a:spcAft>
              <a:buClr>
                <a:schemeClr val="dk1"/>
              </a:buClr>
              <a:buFont typeface="Arial"/>
              <a:buNone/>
            </a:pPr>
            <a:endParaRPr sz="3200" b="0" i="0" u="none" strike="noStrike" cap="none" baseline="0">
              <a:solidFill>
                <a:schemeClr val="dk1"/>
              </a:solidFill>
              <a:latin typeface="Arial"/>
              <a:ea typeface="Arial"/>
              <a:cs typeface="Arial"/>
              <a:sym typeface="Arial"/>
              <a:rtl val="0"/>
            </a:endParaRP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2514600" y="152400"/>
            <a:ext cx="5638800" cy="838198"/>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000" b="0" i="0" u="none" strike="noStrike" cap="none" baseline="0">
                <a:solidFill>
                  <a:schemeClr val="dk2"/>
                </a:solidFill>
                <a:latin typeface="Arial"/>
                <a:ea typeface="Arial"/>
                <a:cs typeface="Arial"/>
                <a:sym typeface="Arial"/>
                <a:rtl val="0"/>
              </a:rPr>
              <a:t>Stoicism </a:t>
            </a:r>
            <a:r>
              <a:rPr lang="en-US" sz="2400" b="0" i="0" u="none" strike="noStrike" cap="none" baseline="0">
                <a:solidFill>
                  <a:schemeClr val="dk2"/>
                </a:solidFill>
                <a:latin typeface="Arial"/>
                <a:ea typeface="Arial"/>
                <a:cs typeface="Arial"/>
                <a:sym typeface="Arial"/>
                <a:rtl val="0"/>
              </a:rPr>
              <a:t>(philosophy/religion)</a:t>
            </a:r>
          </a:p>
        </p:txBody>
      </p:sp>
      <p:sp>
        <p:nvSpPr>
          <p:cNvPr id="75" name="Shape 75"/>
          <p:cNvSpPr txBox="1">
            <a:spLocks noGrp="1"/>
          </p:cNvSpPr>
          <p:nvPr>
            <p:ph type="body" idx="1"/>
          </p:nvPr>
        </p:nvSpPr>
        <p:spPr>
          <a:xfrm>
            <a:off x="457200" y="990600"/>
            <a:ext cx="6934199" cy="175260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tl val="0"/>
              </a:rPr>
              <a:t>Comes from the Greek word-&gt;Stoa meaning porch</a:t>
            </a:r>
          </a:p>
          <a:p>
            <a:pPr marL="742950" marR="0" lvl="1" indent="-285750" algn="l" rtl="0">
              <a:lnSpc>
                <a:spcPct val="10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tl val="0"/>
              </a:rPr>
              <a:t>Developed in Greece</a:t>
            </a:r>
          </a:p>
        </p:txBody>
      </p:sp>
      <p:pic>
        <p:nvPicPr>
          <p:cNvPr id="76" name="Shape 76"/>
          <p:cNvPicPr preferRelativeResize="0"/>
          <p:nvPr/>
        </p:nvPicPr>
        <p:blipFill rotWithShape="1">
          <a:blip r:embed="rId3">
            <a:alphaModFix/>
          </a:blip>
          <a:srcRect/>
          <a:stretch/>
        </p:blipFill>
        <p:spPr>
          <a:xfrm>
            <a:off x="6096000" y="1600200"/>
            <a:ext cx="2743199" cy="3067049"/>
          </a:xfrm>
          <a:prstGeom prst="rect">
            <a:avLst/>
          </a:prstGeom>
          <a:noFill/>
          <a:ln>
            <a:noFill/>
          </a:ln>
        </p:spPr>
      </p:pic>
      <p:sp>
        <p:nvSpPr>
          <p:cNvPr id="77" name="Shape 77"/>
          <p:cNvSpPr txBox="1"/>
          <p:nvPr/>
        </p:nvSpPr>
        <p:spPr>
          <a:xfrm>
            <a:off x="381000" y="5334000"/>
            <a:ext cx="5867400" cy="641350"/>
          </a:xfrm>
          <a:prstGeom prst="rect">
            <a:avLst/>
          </a:prstGeom>
          <a:noFill/>
          <a:ln>
            <a:noFill/>
          </a:ln>
        </p:spPr>
        <p:txBody>
          <a:bodyPr lIns="91425" tIns="45700" rIns="91425" bIns="45700" anchor="t" anchorCtr="0">
            <a:noAutofit/>
          </a:bodyPr>
          <a:lstStyle/>
          <a:p>
            <a:pPr marL="0" marR="0" lvl="0" indent="0" algn="r" rtl="0">
              <a:lnSpc>
                <a:spcPct val="100000"/>
              </a:lnSpc>
              <a:spcBef>
                <a:spcPts val="0"/>
              </a:spcBef>
              <a:spcAft>
                <a:spcPts val="0"/>
              </a:spcAft>
              <a:buClr>
                <a:schemeClr val="dk1"/>
              </a:buClr>
              <a:buSzPct val="25000"/>
              <a:buFont typeface="Arial"/>
              <a:buNone/>
            </a:pPr>
            <a:r>
              <a:rPr lang="en-US" sz="1800" b="0" i="0" u="none" strike="noStrike" cap="none" baseline="0">
                <a:solidFill>
                  <a:schemeClr val="dk1"/>
                </a:solidFill>
                <a:latin typeface="Arial"/>
                <a:ea typeface="Arial"/>
                <a:cs typeface="Arial"/>
                <a:sym typeface="Arial"/>
                <a:rtl val="0"/>
              </a:rPr>
              <a:t>Marcus Aurelius (emperor 162-180 AD) was the most famous Stoic, he wrote the Book, </a:t>
            </a:r>
            <a:r>
              <a:rPr lang="en-US" sz="1800" b="0" i="0" u="sng" strike="noStrike" cap="none" baseline="0">
                <a:solidFill>
                  <a:schemeClr val="dk1"/>
                </a:solidFill>
                <a:latin typeface="Arial"/>
                <a:ea typeface="Arial"/>
                <a:cs typeface="Arial"/>
                <a:sym typeface="Arial"/>
                <a:rtl val="0"/>
              </a:rPr>
              <a:t>Meditations</a:t>
            </a:r>
            <a:r>
              <a:rPr lang="en-US" sz="1800" b="0" i="0" u="none" strike="noStrike" cap="none" baseline="0">
                <a:solidFill>
                  <a:schemeClr val="dk1"/>
                </a:solidFill>
                <a:latin typeface="Arial"/>
                <a:ea typeface="Arial"/>
                <a:cs typeface="Arial"/>
                <a:sym typeface="Arial"/>
                <a:rtl val="0"/>
              </a:rPr>
              <a:t>. </a:t>
            </a:r>
          </a:p>
        </p:txBody>
      </p:sp>
      <p:sp>
        <p:nvSpPr>
          <p:cNvPr id="78" name="Shape 78"/>
          <p:cNvSpPr txBox="1"/>
          <p:nvPr/>
        </p:nvSpPr>
        <p:spPr>
          <a:xfrm>
            <a:off x="381000" y="2533650"/>
            <a:ext cx="5714998" cy="2530475"/>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strike="noStrike" cap="none" baseline="0">
                <a:solidFill>
                  <a:schemeClr val="dk1"/>
                </a:solidFill>
                <a:latin typeface="Arial"/>
                <a:ea typeface="Arial"/>
                <a:cs typeface="Arial"/>
                <a:sym typeface="Arial"/>
                <a:rtl val="0"/>
              </a:rPr>
              <a:t>	- </a:t>
            </a:r>
            <a:r>
              <a:rPr lang="en-US" sz="2000" b="1" i="0" u="none" strike="noStrike" cap="none" baseline="0">
                <a:solidFill>
                  <a:schemeClr val="dk1"/>
                </a:solidFill>
                <a:latin typeface="Arial"/>
                <a:ea typeface="Arial"/>
                <a:cs typeface="Arial"/>
                <a:sym typeface="Arial"/>
                <a:rtl val="0"/>
              </a:rPr>
              <a:t>Self-control and detachment from distracting emotions. </a:t>
            </a:r>
          </a:p>
          <a:p>
            <a:pPr marL="0" marR="0" lvl="0" indent="0" algn="l" rtl="0">
              <a:lnSpc>
                <a:spcPct val="100000"/>
              </a:lnSpc>
              <a:spcBef>
                <a:spcPts val="1000"/>
              </a:spcBef>
              <a:spcAft>
                <a:spcPts val="0"/>
              </a:spcAft>
              <a:buClr>
                <a:schemeClr val="dk1"/>
              </a:buClr>
              <a:buSzPct val="25000"/>
              <a:buFont typeface="Arial"/>
              <a:buNone/>
            </a:pPr>
            <a:r>
              <a:rPr lang="en-US" sz="2000" b="1" i="0" u="none" strike="noStrike" cap="none" baseline="0">
                <a:solidFill>
                  <a:schemeClr val="dk1"/>
                </a:solidFill>
                <a:latin typeface="Arial"/>
                <a:ea typeface="Arial"/>
                <a:cs typeface="Arial"/>
                <a:sym typeface="Arial"/>
                <a:rtl val="0"/>
              </a:rPr>
              <a:t>	-clear thinker, levelheaded and unbiased. </a:t>
            </a:r>
          </a:p>
          <a:p>
            <a:pPr marL="0" marR="0" lvl="0" indent="0" algn="l" rtl="0">
              <a:lnSpc>
                <a:spcPct val="100000"/>
              </a:lnSpc>
              <a:spcBef>
                <a:spcPts val="1000"/>
              </a:spcBef>
              <a:spcAft>
                <a:spcPts val="0"/>
              </a:spcAft>
              <a:buClr>
                <a:schemeClr val="dk1"/>
              </a:buClr>
              <a:buSzPct val="25000"/>
              <a:buFont typeface="Arial"/>
              <a:buNone/>
            </a:pPr>
            <a:r>
              <a:rPr lang="en-US" sz="2000" b="1" i="0" u="none" strike="noStrike" cap="none" baseline="0">
                <a:solidFill>
                  <a:schemeClr val="dk1"/>
                </a:solidFill>
                <a:latin typeface="Arial"/>
                <a:ea typeface="Arial"/>
                <a:cs typeface="Arial"/>
                <a:sym typeface="Arial"/>
                <a:rtl val="0"/>
              </a:rPr>
              <a:t>	-Stoicism is designed to empower an individual with virtue, wisdom, and integrity of character</a:t>
            </a:r>
            <a:r>
              <a:rPr lang="en-US" sz="2000" b="0" i="0" u="none" strike="noStrike" cap="none" baseline="0">
                <a:solidFill>
                  <a:schemeClr val="dk1"/>
                </a:solidFill>
                <a:latin typeface="Arial"/>
                <a:ea typeface="Arial"/>
                <a:cs typeface="Arial"/>
                <a:sym typeface="Arial"/>
                <a:rtl val="0"/>
              </a:rPr>
              <a:t> </a:t>
            </a:r>
          </a:p>
        </p:txBody>
      </p:sp>
      <p:pic>
        <p:nvPicPr>
          <p:cNvPr id="79" name="Shape 79"/>
          <p:cNvPicPr preferRelativeResize="0"/>
          <p:nvPr/>
        </p:nvPicPr>
        <p:blipFill rotWithShape="1">
          <a:blip r:embed="rId4">
            <a:alphaModFix/>
          </a:blip>
          <a:srcRect/>
          <a:stretch/>
        </p:blipFill>
        <p:spPr>
          <a:xfrm>
            <a:off x="6357937" y="4914900"/>
            <a:ext cx="2633661" cy="1754187"/>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381000" y="0"/>
            <a:ext cx="7772400" cy="79216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tl val="0"/>
              </a:rPr>
              <a:t>Epicureanism </a:t>
            </a:r>
            <a:r>
              <a:rPr lang="en-US" sz="2800" b="0" i="0" u="none" strike="noStrike" cap="none" baseline="0">
                <a:solidFill>
                  <a:schemeClr val="dk2"/>
                </a:solidFill>
                <a:latin typeface="Arial"/>
                <a:ea typeface="Arial"/>
                <a:cs typeface="Arial"/>
                <a:sym typeface="Arial"/>
                <a:rtl val="0"/>
              </a:rPr>
              <a:t>(philosophy/religion)</a:t>
            </a:r>
          </a:p>
        </p:txBody>
      </p:sp>
      <p:sp>
        <p:nvSpPr>
          <p:cNvPr id="85" name="Shape 85"/>
          <p:cNvSpPr txBox="1">
            <a:spLocks noGrp="1"/>
          </p:cNvSpPr>
          <p:nvPr>
            <p:ph type="body" idx="1"/>
          </p:nvPr>
        </p:nvSpPr>
        <p:spPr>
          <a:xfrm>
            <a:off x="381000" y="762000"/>
            <a:ext cx="6019798" cy="5257799"/>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Greek Religion/Philosophy</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Epicurus, highest pleasure thru knowledge, friendship, and living a virtuous and temperate life. </a:t>
            </a:r>
          </a:p>
          <a:p>
            <a:pPr marL="742950" marR="0" lvl="1" indent="-28575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Enjoy simple pleasures, </a:t>
            </a:r>
          </a:p>
          <a:p>
            <a:pPr marL="742950" marR="0" lvl="1" indent="-28575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abstain from bodily desires, such as sex and appetites. When eating, one should not eat too richly, for it could lead to dissatisfaction later.</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tl val="0"/>
              </a:rPr>
              <a:t>The Romans changed! the basic meaning </a:t>
            </a:r>
          </a:p>
          <a:p>
            <a:pPr marL="742950" marR="0" lvl="1" indent="-28575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tl val="0"/>
              </a:rPr>
              <a:t>Epicurus -&gt; the love of pleasure or hedonism.  </a:t>
            </a:r>
          </a:p>
          <a:p>
            <a:pPr marL="1143000" marR="0" lvl="2" indent="-228600" algn="l" rtl="0">
              <a:lnSpc>
                <a:spcPct val="80000"/>
              </a:lnSpc>
              <a:spcBef>
                <a:spcPts val="36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tl val="0"/>
              </a:rPr>
              <a:t>Excuse to indulge in food, wine and other activities.</a:t>
            </a:r>
          </a:p>
          <a:p>
            <a:pPr marL="1143000" marR="0" lvl="2" indent="-228600" algn="l" rtl="0">
              <a:lnSpc>
                <a:spcPct val="80000"/>
              </a:lnSpc>
              <a:spcBef>
                <a:spcPts val="36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tl val="0"/>
              </a:rPr>
              <a:t>Roman Parties would last days and include meal after meal, purging themselves (vomitorium).</a:t>
            </a:r>
          </a:p>
        </p:txBody>
      </p:sp>
      <p:pic>
        <p:nvPicPr>
          <p:cNvPr id="86" name="Shape 86"/>
          <p:cNvPicPr preferRelativeResize="0"/>
          <p:nvPr/>
        </p:nvPicPr>
        <p:blipFill rotWithShape="1">
          <a:blip r:embed="rId3">
            <a:alphaModFix/>
          </a:blip>
          <a:srcRect/>
          <a:stretch/>
        </p:blipFill>
        <p:spPr>
          <a:xfrm>
            <a:off x="6858000" y="914400"/>
            <a:ext cx="1809750" cy="2533650"/>
          </a:xfrm>
          <a:prstGeom prst="rect">
            <a:avLst/>
          </a:prstGeom>
          <a:noFill/>
          <a:ln>
            <a:noFill/>
          </a:ln>
        </p:spPr>
      </p:pic>
      <p:sp>
        <p:nvSpPr>
          <p:cNvPr id="87" name="Shape 87"/>
          <p:cNvSpPr txBox="1"/>
          <p:nvPr/>
        </p:nvSpPr>
        <p:spPr>
          <a:xfrm>
            <a:off x="6553200" y="3657600"/>
            <a:ext cx="2362200" cy="64135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Arial"/>
              <a:buNone/>
            </a:pPr>
            <a:r>
              <a:rPr lang="en-US" sz="1800" b="0" i="0" u="none" strike="noStrike" cap="none" baseline="0">
                <a:solidFill>
                  <a:schemeClr val="dk1"/>
                </a:solidFill>
                <a:latin typeface="Arial"/>
                <a:ea typeface="Arial"/>
                <a:cs typeface="Arial"/>
                <a:sym typeface="Arial"/>
                <a:rtl val="0"/>
              </a:rPr>
              <a:t>Epicurus</a:t>
            </a:r>
          </a:p>
          <a:p>
            <a:pPr marL="0" marR="0" lvl="0" indent="0" algn="ctr" rtl="0">
              <a:lnSpc>
                <a:spcPct val="100000"/>
              </a:lnSpc>
              <a:spcBef>
                <a:spcPts val="0"/>
              </a:spcBef>
              <a:spcAft>
                <a:spcPts val="0"/>
              </a:spcAft>
              <a:buClr>
                <a:schemeClr val="dk1"/>
              </a:buClr>
              <a:buSzPct val="25000"/>
              <a:buFont typeface="Arial"/>
              <a:buNone/>
            </a:pPr>
            <a:r>
              <a:rPr lang="en-US" sz="1800" b="0" i="0" u="none" strike="noStrike" cap="none" baseline="0">
                <a:solidFill>
                  <a:schemeClr val="dk1"/>
                </a:solidFill>
                <a:latin typeface="Arial"/>
                <a:ea typeface="Arial"/>
                <a:cs typeface="Arial"/>
                <a:sym typeface="Arial"/>
                <a:rtl val="0"/>
              </a:rPr>
              <a:t>(</a:t>
            </a:r>
            <a:r>
              <a:rPr lang="en-US" sz="1800" b="0" i="1" u="none" strike="noStrike" cap="none" baseline="0">
                <a:solidFill>
                  <a:schemeClr val="dk1"/>
                </a:solidFill>
                <a:latin typeface="Arial"/>
                <a:ea typeface="Arial"/>
                <a:cs typeface="Arial"/>
                <a:sym typeface="Arial"/>
                <a:rtl val="0"/>
              </a:rPr>
              <a:t>c</a:t>
            </a:r>
            <a:r>
              <a:rPr lang="en-US" sz="1800" b="0" i="0" u="none" strike="noStrike" cap="none" baseline="0">
                <a:solidFill>
                  <a:schemeClr val="dk1"/>
                </a:solidFill>
                <a:latin typeface="Arial"/>
                <a:ea typeface="Arial"/>
                <a:cs typeface="Arial"/>
                <a:sym typeface="Arial"/>
                <a:rtl val="0"/>
              </a:rPr>
              <a:t>. 340–</a:t>
            </a:r>
            <a:r>
              <a:rPr lang="en-US" sz="1800" b="0" i="1" u="none" strike="noStrike" cap="none" baseline="0">
                <a:solidFill>
                  <a:schemeClr val="dk1"/>
                </a:solidFill>
                <a:latin typeface="Arial"/>
                <a:ea typeface="Arial"/>
                <a:cs typeface="Arial"/>
                <a:sym typeface="Arial"/>
                <a:rtl val="0"/>
              </a:rPr>
              <a:t>c</a:t>
            </a:r>
            <a:r>
              <a:rPr lang="en-US" sz="1800" b="0" i="0" u="none" strike="noStrike" cap="none" baseline="0">
                <a:solidFill>
                  <a:schemeClr val="dk1"/>
                </a:solidFill>
                <a:latin typeface="Arial"/>
                <a:ea typeface="Arial"/>
                <a:cs typeface="Arial"/>
                <a:sym typeface="Arial"/>
                <a:rtl val="0"/>
              </a:rPr>
              <a:t>. 270 BC) </a:t>
            </a:r>
          </a:p>
        </p:txBody>
      </p:sp>
      <p:sp>
        <p:nvSpPr>
          <p:cNvPr id="88" name="Shape 88"/>
          <p:cNvSpPr txBox="1"/>
          <p:nvPr/>
        </p:nvSpPr>
        <p:spPr>
          <a:xfrm>
            <a:off x="63500" y="-136525"/>
            <a:ext cx="304798" cy="30479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baseline="0">
              <a:solidFill>
                <a:schemeClr val="dk1"/>
              </a:solidFill>
              <a:latin typeface="Arial"/>
              <a:ea typeface="Arial"/>
              <a:cs typeface="Arial"/>
              <a:sym typeface="Arial"/>
              <a:rtl val="0"/>
            </a:endParaRPr>
          </a:p>
        </p:txBody>
      </p:sp>
      <p:sp>
        <p:nvSpPr>
          <p:cNvPr id="89" name="Shape 89"/>
          <p:cNvSpPr txBox="1"/>
          <p:nvPr/>
        </p:nvSpPr>
        <p:spPr>
          <a:xfrm>
            <a:off x="215900" y="15875"/>
            <a:ext cx="304798" cy="30479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baseline="0">
              <a:solidFill>
                <a:schemeClr val="dk1"/>
              </a:solidFill>
              <a:latin typeface="Arial"/>
              <a:ea typeface="Arial"/>
              <a:cs typeface="Arial"/>
              <a:sym typeface="Arial"/>
              <a:rtl val="0"/>
            </a:endParaRPr>
          </a:p>
        </p:txBody>
      </p:sp>
      <p:sp>
        <p:nvSpPr>
          <p:cNvPr id="90" name="Shape 90"/>
          <p:cNvSpPr txBox="1"/>
          <p:nvPr/>
        </p:nvSpPr>
        <p:spPr>
          <a:xfrm>
            <a:off x="368300" y="168275"/>
            <a:ext cx="304798" cy="30479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baseline="0">
              <a:solidFill>
                <a:schemeClr val="dk1"/>
              </a:solidFill>
              <a:latin typeface="Arial"/>
              <a:ea typeface="Arial"/>
              <a:cs typeface="Arial"/>
              <a:sym typeface="Arial"/>
              <a:rtl val="0"/>
            </a:endParaRPr>
          </a:p>
        </p:txBody>
      </p:sp>
      <p:pic>
        <p:nvPicPr>
          <p:cNvPr id="91" name="Shape 91"/>
          <p:cNvPicPr preferRelativeResize="0"/>
          <p:nvPr/>
        </p:nvPicPr>
        <p:blipFill rotWithShape="1">
          <a:blip r:embed="rId4">
            <a:alphaModFix/>
          </a:blip>
          <a:srcRect/>
          <a:stretch/>
        </p:blipFill>
        <p:spPr>
          <a:xfrm>
            <a:off x="7102475" y="4724400"/>
            <a:ext cx="1812924" cy="1812924"/>
          </a:xfrm>
          <a:prstGeom prst="rect">
            <a:avLst/>
          </a:prstGeom>
          <a:noFill/>
          <a:ln>
            <a:noFill/>
          </a:ln>
        </p:spPr>
      </p:pic>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tl val="0"/>
              </a:rPr>
              <a:t>Cult of Isis</a:t>
            </a:r>
          </a:p>
        </p:txBody>
      </p:sp>
      <p:sp>
        <p:nvSpPr>
          <p:cNvPr id="97" name="Shape 97"/>
          <p:cNvSpPr txBox="1">
            <a:spLocks noGrp="1"/>
          </p:cNvSpPr>
          <p:nvPr>
            <p:ph type="body" idx="1"/>
          </p:nvPr>
        </p:nvSpPr>
        <p:spPr>
          <a:xfrm>
            <a:off x="381000" y="1524000"/>
            <a:ext cx="5714998" cy="449580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tl val="0"/>
              </a:rPr>
              <a:t>Egyptian Religion</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tl val="0"/>
              </a:rPr>
              <a:t>Coed</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tl val="0"/>
              </a:rPr>
              <a:t>God resurrected</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tl val="0"/>
              </a:rPr>
              <a:t>Long Initiation Process</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tl val="0"/>
              </a:rPr>
              <a:t>Priestesses of Isis were healers and midwives </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tl val="0"/>
              </a:rPr>
              <a:t>Isis became a goddess of magic </a:t>
            </a:r>
          </a:p>
          <a:p>
            <a:pPr marL="342900" marR="0" lvl="0" indent="-139700" algn="l" rtl="0">
              <a:lnSpc>
                <a:spcPct val="100000"/>
              </a:lnSpc>
              <a:spcBef>
                <a:spcPts val="640"/>
              </a:spcBef>
              <a:spcAft>
                <a:spcPts val="0"/>
              </a:spcAft>
              <a:buClr>
                <a:schemeClr val="dk1"/>
              </a:buClr>
              <a:buFont typeface="Arial"/>
              <a:buNone/>
            </a:pPr>
            <a:endParaRPr sz="3200" b="0" i="0" u="none" strike="noStrike" cap="none" baseline="0">
              <a:solidFill>
                <a:schemeClr val="dk1"/>
              </a:solidFill>
              <a:latin typeface="Arial"/>
              <a:ea typeface="Arial"/>
              <a:cs typeface="Arial"/>
              <a:sym typeface="Arial"/>
              <a:rtl val="0"/>
            </a:endParaRPr>
          </a:p>
        </p:txBody>
      </p:sp>
      <p:pic>
        <p:nvPicPr>
          <p:cNvPr id="98" name="Shape 98"/>
          <p:cNvPicPr preferRelativeResize="0"/>
          <p:nvPr/>
        </p:nvPicPr>
        <p:blipFill rotWithShape="1">
          <a:blip r:embed="rId3">
            <a:alphaModFix/>
          </a:blip>
          <a:srcRect/>
          <a:stretch/>
        </p:blipFill>
        <p:spPr>
          <a:xfrm>
            <a:off x="6248400" y="228600"/>
            <a:ext cx="2671760" cy="3257550"/>
          </a:xfrm>
          <a:prstGeom prst="rect">
            <a:avLst/>
          </a:prstGeom>
          <a:noFill/>
          <a:ln>
            <a:noFill/>
          </a:ln>
        </p:spPr>
      </p:pic>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609600" y="228600"/>
            <a:ext cx="5486399" cy="685799"/>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000" b="0" i="0" u="none" strike="noStrike" cap="none" baseline="0">
                <a:solidFill>
                  <a:schemeClr val="dk2"/>
                </a:solidFill>
                <a:latin typeface="Arial"/>
                <a:ea typeface="Arial"/>
                <a:cs typeface="Arial"/>
                <a:sym typeface="Arial"/>
                <a:rtl val="0"/>
              </a:rPr>
              <a:t>Cult of Mithras</a:t>
            </a:r>
          </a:p>
        </p:txBody>
      </p:sp>
      <p:sp>
        <p:nvSpPr>
          <p:cNvPr id="104" name="Shape 104"/>
          <p:cNvSpPr txBox="1">
            <a:spLocks noGrp="1"/>
          </p:cNvSpPr>
          <p:nvPr>
            <p:ph type="body" idx="1"/>
          </p:nvPr>
        </p:nvSpPr>
        <p:spPr>
          <a:xfrm>
            <a:off x="-228600" y="1600200"/>
            <a:ext cx="6476999" cy="3733800"/>
          </a:xfrm>
          <a:prstGeom prst="rect">
            <a:avLst/>
          </a:prstGeom>
          <a:noFill/>
          <a:ln>
            <a:noFill/>
          </a:ln>
        </p:spPr>
        <p:txBody>
          <a:bodyPr lIns="91425" tIns="45700" rIns="91425" bIns="45700" anchor="t" anchorCtr="0">
            <a:noAutofit/>
          </a:bodyPr>
          <a:lstStyle/>
          <a:p>
            <a:pPr marL="742950" marR="0" lvl="1" indent="-285750" algn="l" rtl="0">
              <a:lnSpc>
                <a:spcPct val="90000"/>
              </a:lnSpc>
              <a:spcBef>
                <a:spcPts val="0"/>
              </a:spcBef>
              <a:spcAft>
                <a:spcPts val="0"/>
              </a:spcAft>
              <a:buClr>
                <a:schemeClr val="dk1"/>
              </a:buClr>
              <a:buSzPct val="25000"/>
              <a:buFont typeface="Arial"/>
              <a:buNone/>
            </a:pPr>
            <a:r>
              <a:rPr lang="en-US" sz="2800" b="0" i="0" u="none" strike="noStrike" cap="none" baseline="0">
                <a:solidFill>
                  <a:schemeClr val="dk1"/>
                </a:solidFill>
                <a:latin typeface="Arial"/>
                <a:ea typeface="Arial"/>
                <a:cs typeface="Arial"/>
                <a:sym typeface="Arial"/>
                <a:rtl val="0"/>
              </a:rPr>
              <a:t>- God -&gt; resurrection process</a:t>
            </a:r>
          </a:p>
          <a:p>
            <a:pPr marL="742950" marR="0" lvl="1" indent="-285750" algn="l" rtl="0">
              <a:lnSpc>
                <a:spcPct val="9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tl val="0"/>
              </a:rPr>
              <a:t>Baptism ritual</a:t>
            </a:r>
          </a:p>
          <a:p>
            <a:pPr marL="742950" marR="0" lvl="1" indent="-285750" algn="l" rtl="0">
              <a:lnSpc>
                <a:spcPct val="9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tl val="0"/>
              </a:rPr>
              <a:t>Only Men Associated with the sun</a:t>
            </a:r>
          </a:p>
          <a:p>
            <a:pPr marL="742950" marR="0" lvl="1" indent="-285750" algn="l" rtl="0">
              <a:lnSpc>
                <a:spcPct val="9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tl val="0"/>
              </a:rPr>
              <a:t>December 25 was Mithras’ birthday!</a:t>
            </a:r>
          </a:p>
          <a:p>
            <a:pPr marL="742950" marR="0" lvl="1" indent="-285750" algn="l" rtl="0">
              <a:lnSpc>
                <a:spcPct val="9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tl val="0"/>
              </a:rPr>
              <a:t>Ritual sacrifices of Bulls</a:t>
            </a:r>
          </a:p>
          <a:p>
            <a:pPr marL="742950" marR="0" lvl="1" indent="-285750" algn="l" rtl="0">
              <a:lnSpc>
                <a:spcPct val="90000"/>
              </a:lnSpc>
              <a:spcBef>
                <a:spcPts val="560"/>
              </a:spcBef>
              <a:spcAft>
                <a:spcPts val="0"/>
              </a:spcAft>
              <a:buClr>
                <a:schemeClr val="dk1"/>
              </a:buClr>
              <a:buSzPct val="100000"/>
              <a:buFont typeface="Arial"/>
              <a:buChar char="–"/>
            </a:pPr>
            <a:r>
              <a:rPr lang="en-US" sz="2800" b="1" i="0" u="none" strike="noStrike" cap="none" baseline="0">
                <a:solidFill>
                  <a:schemeClr val="dk1"/>
                </a:solidFill>
                <a:latin typeface="Arial"/>
                <a:ea typeface="Arial"/>
                <a:cs typeface="Arial"/>
                <a:sym typeface="Arial"/>
                <a:rtl val="0"/>
              </a:rPr>
              <a:t>3</a:t>
            </a:r>
            <a:r>
              <a:rPr lang="en-US" sz="2800" b="1" i="0" u="none" strike="noStrike" cap="none" baseline="30000">
                <a:solidFill>
                  <a:schemeClr val="dk1"/>
                </a:solidFill>
                <a:latin typeface="Arial"/>
                <a:ea typeface="Arial"/>
                <a:cs typeface="Arial"/>
                <a:sym typeface="Arial"/>
                <a:rtl val="0"/>
              </a:rPr>
              <a:t>rd</a:t>
            </a:r>
            <a:r>
              <a:rPr lang="en-US" sz="2800" b="1" i="0" u="none" strike="noStrike" cap="none" baseline="0">
                <a:solidFill>
                  <a:schemeClr val="dk1"/>
                </a:solidFill>
                <a:latin typeface="Arial"/>
                <a:ea typeface="Arial"/>
                <a:cs typeface="Arial"/>
                <a:sym typeface="Arial"/>
                <a:rtl val="0"/>
              </a:rPr>
              <a:t> Century, popular amongst Roman soldiers</a:t>
            </a:r>
          </a:p>
          <a:p>
            <a:pPr marL="342900" marR="0" lvl="0" indent="-139700" algn="l" rtl="0">
              <a:lnSpc>
                <a:spcPct val="90000"/>
              </a:lnSpc>
              <a:spcBef>
                <a:spcPts val="640"/>
              </a:spcBef>
              <a:spcAft>
                <a:spcPts val="0"/>
              </a:spcAft>
              <a:buClr>
                <a:schemeClr val="dk1"/>
              </a:buClr>
              <a:buFont typeface="Arial"/>
              <a:buNone/>
            </a:pPr>
            <a:endParaRPr sz="3200" b="0" i="0" u="none" strike="noStrike" cap="none" baseline="0">
              <a:solidFill>
                <a:schemeClr val="dk1"/>
              </a:solidFill>
              <a:latin typeface="Arial"/>
              <a:ea typeface="Arial"/>
              <a:cs typeface="Arial"/>
              <a:sym typeface="Arial"/>
              <a:rtl val="0"/>
            </a:endParaRPr>
          </a:p>
          <a:p>
            <a:pPr marL="342900" marR="0" lvl="0" indent="-139700" algn="l" rtl="0">
              <a:lnSpc>
                <a:spcPct val="100000"/>
              </a:lnSpc>
              <a:spcBef>
                <a:spcPts val="640"/>
              </a:spcBef>
              <a:spcAft>
                <a:spcPts val="0"/>
              </a:spcAft>
              <a:buClr>
                <a:schemeClr val="dk1"/>
              </a:buClr>
              <a:buFont typeface="Arial"/>
              <a:buNone/>
            </a:pPr>
            <a:endParaRPr sz="3200" b="0" i="0" u="none" strike="noStrike" cap="none" baseline="0">
              <a:solidFill>
                <a:schemeClr val="dk1"/>
              </a:solidFill>
              <a:latin typeface="Arial"/>
              <a:ea typeface="Arial"/>
              <a:cs typeface="Arial"/>
              <a:sym typeface="Arial"/>
              <a:rtl val="0"/>
            </a:endParaRPr>
          </a:p>
        </p:txBody>
      </p:sp>
      <p:pic>
        <p:nvPicPr>
          <p:cNvPr id="105" name="Shape 105"/>
          <p:cNvPicPr preferRelativeResize="0"/>
          <p:nvPr/>
        </p:nvPicPr>
        <p:blipFill rotWithShape="1">
          <a:blip r:embed="rId3">
            <a:alphaModFix/>
          </a:blip>
          <a:srcRect/>
          <a:stretch/>
        </p:blipFill>
        <p:spPr>
          <a:xfrm>
            <a:off x="6248400" y="228600"/>
            <a:ext cx="2700335" cy="2617787"/>
          </a:xfrm>
          <a:prstGeom prst="rect">
            <a:avLst/>
          </a:prstGeom>
          <a:noFill/>
          <a:ln>
            <a:noFill/>
          </a:ln>
        </p:spPr>
      </p:pic>
      <p:sp>
        <p:nvSpPr>
          <p:cNvPr id="106" name="Shape 106"/>
          <p:cNvSpPr txBox="1"/>
          <p:nvPr/>
        </p:nvSpPr>
        <p:spPr>
          <a:xfrm>
            <a:off x="1295400" y="838200"/>
            <a:ext cx="4190999" cy="1038224"/>
          </a:xfrm>
          <a:prstGeom prst="rect">
            <a:avLst/>
          </a:prstGeom>
          <a:noFill/>
          <a:ln>
            <a:noFill/>
          </a:ln>
        </p:spPr>
        <p:txBody>
          <a:bodyPr lIns="91425" tIns="45700" rIns="91425" bIns="45700" anchor="t" anchorCtr="0">
            <a:noAutofit/>
          </a:bodyPr>
          <a:lstStyle/>
          <a:p>
            <a:pPr marL="0" marR="0" lvl="0" indent="0" algn="ctr" rtl="0">
              <a:lnSpc>
                <a:spcPct val="80000"/>
              </a:lnSpc>
              <a:spcBef>
                <a:spcPts val="0"/>
              </a:spcBef>
              <a:spcAft>
                <a:spcPts val="0"/>
              </a:spcAft>
              <a:buClr>
                <a:schemeClr val="dk1"/>
              </a:buClr>
              <a:buSzPct val="100000"/>
              <a:buFont typeface="Arial"/>
              <a:buChar char="•"/>
            </a:pPr>
            <a:r>
              <a:rPr lang="en-US" sz="2000" b="1" i="0" u="none" strike="noStrike" cap="none" baseline="0">
                <a:solidFill>
                  <a:schemeClr val="dk1"/>
                </a:solidFill>
                <a:latin typeface="Arial"/>
                <a:ea typeface="Arial"/>
                <a:cs typeface="Arial"/>
                <a:sym typeface="Arial"/>
                <a:rtl val="0"/>
              </a:rPr>
              <a:t>Persian Religion, briefly the State Religion of Rome</a:t>
            </a:r>
          </a:p>
          <a:p>
            <a:pPr marL="0" marR="0" lvl="0" indent="0" algn="l" rtl="0">
              <a:lnSpc>
                <a:spcPct val="100000"/>
              </a:lnSpc>
              <a:spcBef>
                <a:spcPts val="0"/>
              </a:spcBef>
              <a:spcAft>
                <a:spcPts val="0"/>
              </a:spcAft>
              <a:buClr>
                <a:srgbClr val="000000"/>
              </a:buClr>
              <a:buFont typeface="Arial"/>
              <a:buNone/>
            </a:pPr>
            <a:endParaRPr sz="2000" b="1" i="0" u="none" strike="noStrike" cap="none" baseline="0">
              <a:solidFill>
                <a:schemeClr val="dk1"/>
              </a:solidFill>
              <a:latin typeface="Arial"/>
              <a:ea typeface="Arial"/>
              <a:cs typeface="Arial"/>
              <a:sym typeface="Arial"/>
              <a:rtl val="0"/>
            </a:endParaRPr>
          </a:p>
        </p:txBody>
      </p:sp>
      <p:sp>
        <p:nvSpPr>
          <p:cNvPr id="107" name="Shape 107"/>
          <p:cNvSpPr txBox="1"/>
          <p:nvPr/>
        </p:nvSpPr>
        <p:spPr>
          <a:xfrm>
            <a:off x="304800" y="5305425"/>
            <a:ext cx="7940674" cy="1552575"/>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400" b="1" i="0" u="none" strike="noStrike" cap="none" baseline="0">
                <a:solidFill>
                  <a:schemeClr val="dk1"/>
                </a:solidFill>
                <a:latin typeface="Arial"/>
                <a:ea typeface="Arial"/>
                <a:cs typeface="Arial"/>
                <a:sym typeface="Arial"/>
                <a:rtl val="0"/>
              </a:rPr>
              <a:t>Little is known about the actual beliefs of the Cult</a:t>
            </a:r>
          </a:p>
          <a:p>
            <a:pPr marL="0" marR="0" lvl="0" indent="0" algn="l" rtl="0">
              <a:lnSpc>
                <a:spcPct val="100000"/>
              </a:lnSpc>
              <a:spcBef>
                <a:spcPts val="0"/>
              </a:spcBef>
              <a:spcAft>
                <a:spcPts val="0"/>
              </a:spcAft>
              <a:buClr>
                <a:schemeClr val="dk1"/>
              </a:buClr>
              <a:buSzPct val="25000"/>
              <a:buFont typeface="Arial"/>
              <a:buNone/>
            </a:pPr>
            <a:r>
              <a:rPr lang="en-US" sz="2400" b="1" i="0" u="none" strike="noStrike" cap="none" baseline="0">
                <a:solidFill>
                  <a:schemeClr val="dk1"/>
                </a:solidFill>
                <a:latin typeface="Arial"/>
                <a:ea typeface="Arial"/>
                <a:cs typeface="Arial"/>
                <a:sym typeface="Arial"/>
                <a:rtl val="0"/>
              </a:rPr>
              <a:t>Banned after Theodosius made Christianity the State Religion</a:t>
            </a:r>
          </a:p>
          <a:p>
            <a:pPr marL="0" marR="0" lvl="0" indent="0" algn="l" rtl="0">
              <a:lnSpc>
                <a:spcPct val="100000"/>
              </a:lnSpc>
              <a:spcBef>
                <a:spcPts val="0"/>
              </a:spcBef>
              <a:spcAft>
                <a:spcPts val="0"/>
              </a:spcAft>
              <a:buClr>
                <a:srgbClr val="000000"/>
              </a:buClr>
              <a:buFont typeface="Arial"/>
              <a:buNone/>
            </a:pPr>
            <a:endParaRPr sz="2400" b="1" i="0" u="none" strike="noStrike" cap="none" baseline="0">
              <a:solidFill>
                <a:schemeClr val="dk1"/>
              </a:solidFill>
              <a:latin typeface="Arial"/>
              <a:ea typeface="Arial"/>
              <a:cs typeface="Arial"/>
              <a:sym typeface="Arial"/>
              <a:rtl val="0"/>
            </a:endParaRP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pic>
        <p:nvPicPr>
          <p:cNvPr id="112" name="Shape 112"/>
          <p:cNvPicPr preferRelativeResize="0"/>
          <p:nvPr/>
        </p:nvPicPr>
        <p:blipFill rotWithShape="1">
          <a:blip r:embed="rId3">
            <a:alphaModFix/>
          </a:blip>
          <a:srcRect/>
          <a:stretch/>
        </p:blipFill>
        <p:spPr>
          <a:xfrm>
            <a:off x="3276600" y="152400"/>
            <a:ext cx="5638800" cy="2941636"/>
          </a:xfrm>
          <a:prstGeom prst="rect">
            <a:avLst/>
          </a:prstGeom>
          <a:noFill/>
          <a:ln>
            <a:noFill/>
          </a:ln>
        </p:spPr>
      </p:pic>
      <p:sp>
        <p:nvSpPr>
          <p:cNvPr id="113" name="Shape 113"/>
          <p:cNvSpPr txBox="1">
            <a:spLocks noGrp="1"/>
          </p:cNvSpPr>
          <p:nvPr>
            <p:ph type="body" idx="1"/>
          </p:nvPr>
        </p:nvSpPr>
        <p:spPr>
          <a:xfrm>
            <a:off x="304800" y="4038600"/>
            <a:ext cx="8381999" cy="259080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rgbClr val="990000"/>
              </a:buClr>
              <a:buSzPct val="100000"/>
              <a:buFont typeface="Arial"/>
              <a:buChar char="•"/>
            </a:pPr>
            <a:r>
              <a:rPr lang="en-US" sz="2000" b="1" i="0" u="none" strike="noStrike" cap="none" baseline="0">
                <a:solidFill>
                  <a:srgbClr val="990000"/>
                </a:solidFill>
                <a:latin typeface="Arial"/>
                <a:ea typeface="Arial"/>
                <a:cs typeface="Arial"/>
                <a:sym typeface="Arial"/>
                <a:rtl val="0"/>
              </a:rPr>
              <a:t>Monotheistic</a:t>
            </a:r>
            <a:r>
              <a:rPr lang="en-US" sz="2000" b="0" i="0" u="none" strike="noStrike" cap="none" baseline="0">
                <a:solidFill>
                  <a:srgbClr val="990000"/>
                </a:solidFill>
                <a:latin typeface="Arial"/>
                <a:ea typeface="Arial"/>
                <a:cs typeface="Arial"/>
                <a:sym typeface="Arial"/>
                <a:rtl val="0"/>
              </a:rPr>
              <a:t> Religion -&gt; East- No other God(s) can be honored</a:t>
            </a:r>
          </a:p>
          <a:p>
            <a:pPr marL="342900" marR="0" lvl="0" indent="-342900" algn="l" rtl="0">
              <a:lnSpc>
                <a:spcPct val="80000"/>
              </a:lnSpc>
              <a:spcBef>
                <a:spcPts val="400"/>
              </a:spcBef>
              <a:spcAft>
                <a:spcPts val="0"/>
              </a:spcAft>
              <a:buClr>
                <a:srgbClr val="990000"/>
              </a:buClr>
              <a:buSzPct val="100000"/>
              <a:buFont typeface="Arial"/>
              <a:buChar char="•"/>
            </a:pPr>
            <a:r>
              <a:rPr lang="en-US" sz="2000" b="1" i="0" u="none" strike="noStrike" cap="none" baseline="0">
                <a:solidFill>
                  <a:srgbClr val="990000"/>
                </a:solidFill>
                <a:latin typeface="Arial"/>
                <a:ea typeface="Arial"/>
                <a:cs typeface="Arial"/>
                <a:sym typeface="Arial"/>
                <a:rtl val="0"/>
              </a:rPr>
              <a:t>Foundation</a:t>
            </a:r>
            <a:r>
              <a:rPr lang="en-US" sz="2000" b="0" i="0" u="none" strike="noStrike" cap="none" baseline="0">
                <a:solidFill>
                  <a:srgbClr val="990000"/>
                </a:solidFill>
                <a:latin typeface="Arial"/>
                <a:ea typeface="Arial"/>
                <a:cs typeface="Arial"/>
                <a:sym typeface="Arial"/>
                <a:rtl val="0"/>
              </a:rPr>
              <a:t> religion for Christianity and Islam.</a:t>
            </a:r>
          </a:p>
          <a:p>
            <a:pPr marL="342900" marR="0" lvl="0" indent="-342900" algn="l" rtl="0">
              <a:lnSpc>
                <a:spcPct val="80000"/>
              </a:lnSpc>
              <a:spcBef>
                <a:spcPts val="400"/>
              </a:spcBef>
              <a:spcAft>
                <a:spcPts val="0"/>
              </a:spcAft>
              <a:buClr>
                <a:srgbClr val="990000"/>
              </a:buClr>
              <a:buSzPct val="100000"/>
              <a:buFont typeface="Arial"/>
              <a:buChar char="•"/>
            </a:pPr>
            <a:r>
              <a:rPr lang="en-US" sz="2000" b="0" i="0" u="none" strike="noStrike" cap="none" baseline="0">
                <a:solidFill>
                  <a:srgbClr val="990000"/>
                </a:solidFill>
                <a:latin typeface="Arial"/>
                <a:ea typeface="Arial"/>
                <a:cs typeface="Arial"/>
                <a:sym typeface="Arial"/>
                <a:rtl val="0"/>
              </a:rPr>
              <a:t>Started with </a:t>
            </a:r>
            <a:r>
              <a:rPr lang="en-US" sz="2000" b="1" i="0" u="none" strike="noStrike" cap="none" baseline="0">
                <a:solidFill>
                  <a:srgbClr val="990000"/>
                </a:solidFill>
                <a:latin typeface="Arial"/>
                <a:ea typeface="Arial"/>
                <a:cs typeface="Arial"/>
                <a:sym typeface="Arial"/>
                <a:rtl val="0"/>
              </a:rPr>
              <a:t>Abraham</a:t>
            </a:r>
            <a:r>
              <a:rPr lang="en-US" sz="2000" b="0" i="0" u="none" strike="noStrike" cap="none" baseline="0">
                <a:solidFill>
                  <a:srgbClr val="990000"/>
                </a:solidFill>
                <a:latin typeface="Arial"/>
                <a:ea typeface="Arial"/>
                <a:cs typeface="Arial"/>
                <a:sym typeface="Arial"/>
                <a:rtl val="0"/>
              </a:rPr>
              <a:t> who entered into a covenant with God</a:t>
            </a:r>
          </a:p>
          <a:p>
            <a:pPr marL="342900" marR="0" lvl="0" indent="-342900" algn="l" rtl="0">
              <a:lnSpc>
                <a:spcPct val="80000"/>
              </a:lnSpc>
              <a:spcBef>
                <a:spcPts val="400"/>
              </a:spcBef>
              <a:spcAft>
                <a:spcPts val="0"/>
              </a:spcAft>
              <a:buClr>
                <a:srgbClr val="990000"/>
              </a:buClr>
              <a:buSzPct val="100000"/>
              <a:buFont typeface="Arial"/>
              <a:buChar char="•"/>
            </a:pPr>
            <a:r>
              <a:rPr lang="en-US" sz="2000" b="0" i="0" u="none" strike="noStrike" cap="none" baseline="0">
                <a:solidFill>
                  <a:srgbClr val="990000"/>
                </a:solidFill>
                <a:latin typeface="Arial"/>
                <a:ea typeface="Arial"/>
                <a:cs typeface="Arial"/>
                <a:sym typeface="Arial"/>
                <a:rtl val="0"/>
              </a:rPr>
              <a:t>The </a:t>
            </a:r>
            <a:r>
              <a:rPr lang="en-US" sz="2000" b="1" i="0" u="none" strike="noStrike" cap="none" baseline="0">
                <a:solidFill>
                  <a:srgbClr val="990000"/>
                </a:solidFill>
                <a:latin typeface="Arial"/>
                <a:ea typeface="Arial"/>
                <a:cs typeface="Arial"/>
                <a:sym typeface="Arial"/>
                <a:rtl val="0"/>
              </a:rPr>
              <a:t>Bible</a:t>
            </a:r>
            <a:r>
              <a:rPr lang="en-US" sz="2000" b="0" i="0" u="none" strike="noStrike" cap="none" baseline="0">
                <a:solidFill>
                  <a:srgbClr val="990000"/>
                </a:solidFill>
                <a:latin typeface="Arial"/>
                <a:ea typeface="Arial"/>
                <a:cs typeface="Arial"/>
                <a:sym typeface="Arial"/>
                <a:rtl val="0"/>
              </a:rPr>
              <a:t> (</a:t>
            </a:r>
            <a:r>
              <a:rPr lang="en-US" sz="2000" b="1" i="1" u="none" strike="noStrike" cap="none" baseline="0">
                <a:solidFill>
                  <a:srgbClr val="990000"/>
                </a:solidFill>
                <a:latin typeface="Arial"/>
                <a:ea typeface="Arial"/>
                <a:cs typeface="Arial"/>
                <a:sym typeface="Arial"/>
                <a:rtl val="0"/>
              </a:rPr>
              <a:t>Old Testament for Christians</a:t>
            </a:r>
            <a:r>
              <a:rPr lang="en-US" sz="2000" b="0" i="0" u="none" strike="noStrike" cap="none" baseline="0">
                <a:solidFill>
                  <a:srgbClr val="990000"/>
                </a:solidFill>
                <a:latin typeface="Arial"/>
                <a:ea typeface="Arial"/>
                <a:cs typeface="Arial"/>
                <a:sym typeface="Arial"/>
                <a:rtl val="0"/>
              </a:rPr>
              <a:t>) main written document for the religion</a:t>
            </a:r>
          </a:p>
          <a:p>
            <a:pPr marL="342900" marR="0" lvl="0" indent="-342900" algn="l" rtl="0">
              <a:lnSpc>
                <a:spcPct val="80000"/>
              </a:lnSpc>
              <a:spcBef>
                <a:spcPts val="400"/>
              </a:spcBef>
              <a:spcAft>
                <a:spcPts val="0"/>
              </a:spcAft>
              <a:buClr>
                <a:srgbClr val="990000"/>
              </a:buClr>
              <a:buSzPct val="100000"/>
              <a:buFont typeface="Arial"/>
              <a:buChar char="•"/>
            </a:pPr>
            <a:r>
              <a:rPr lang="en-US" sz="2000" b="0" i="0" u="none" strike="noStrike" cap="none" baseline="0">
                <a:solidFill>
                  <a:srgbClr val="990000"/>
                </a:solidFill>
                <a:latin typeface="Arial"/>
                <a:ea typeface="Arial"/>
                <a:cs typeface="Arial"/>
                <a:sym typeface="Arial"/>
                <a:rtl val="0"/>
              </a:rPr>
              <a:t>Written laws included the Ten Commandments issued by God through the Jewish prophet, Moses.</a:t>
            </a:r>
          </a:p>
          <a:p>
            <a:pPr marL="342900" marR="0" lvl="0" indent="-342900" algn="l" rtl="0">
              <a:lnSpc>
                <a:spcPct val="80000"/>
              </a:lnSpc>
              <a:spcBef>
                <a:spcPts val="400"/>
              </a:spcBef>
              <a:spcAft>
                <a:spcPts val="0"/>
              </a:spcAft>
              <a:buClr>
                <a:srgbClr val="990000"/>
              </a:buClr>
              <a:buSzPct val="100000"/>
              <a:buFont typeface="Arial"/>
              <a:buChar char="•"/>
            </a:pPr>
            <a:r>
              <a:rPr lang="en-US" sz="2000" b="0" i="0" u="none" strike="noStrike" cap="none" baseline="0">
                <a:solidFill>
                  <a:srgbClr val="990000"/>
                </a:solidFill>
                <a:latin typeface="Arial"/>
                <a:ea typeface="Arial"/>
                <a:cs typeface="Arial"/>
                <a:sym typeface="Arial"/>
                <a:rtl val="0"/>
              </a:rPr>
              <a:t>Becomes Centered in </a:t>
            </a:r>
            <a:r>
              <a:rPr lang="en-US" sz="2000" b="1" i="0" u="none" strike="noStrike" cap="none" baseline="0">
                <a:solidFill>
                  <a:srgbClr val="990000"/>
                </a:solidFill>
                <a:latin typeface="Arial"/>
                <a:ea typeface="Arial"/>
                <a:cs typeface="Arial"/>
                <a:sym typeface="Arial"/>
                <a:rtl val="0"/>
              </a:rPr>
              <a:t>Palestine and Judea</a:t>
            </a:r>
            <a:r>
              <a:rPr lang="en-US" sz="2000" b="0" i="0" u="none" strike="noStrike" cap="none" baseline="0">
                <a:solidFill>
                  <a:srgbClr val="990000"/>
                </a:solidFill>
                <a:latin typeface="Arial"/>
                <a:ea typeface="Arial"/>
                <a:cs typeface="Arial"/>
                <a:sym typeface="Arial"/>
                <a:rtl val="0"/>
              </a:rPr>
              <a:t>, </a:t>
            </a:r>
            <a:r>
              <a:rPr lang="en-US" sz="2000" b="1" i="0" u="none" strike="noStrike" cap="none" baseline="0">
                <a:solidFill>
                  <a:srgbClr val="990000"/>
                </a:solidFill>
                <a:latin typeface="Arial"/>
                <a:ea typeface="Arial"/>
                <a:cs typeface="Arial"/>
                <a:sym typeface="Arial"/>
                <a:rtl val="0"/>
              </a:rPr>
              <a:t>Jerusalem</a:t>
            </a:r>
            <a:r>
              <a:rPr lang="en-US" sz="2000" b="0" i="0" u="none" strike="noStrike" cap="none" baseline="0">
                <a:solidFill>
                  <a:srgbClr val="990000"/>
                </a:solidFill>
                <a:latin typeface="Arial"/>
                <a:ea typeface="Arial"/>
                <a:cs typeface="Arial"/>
                <a:sym typeface="Arial"/>
                <a:rtl val="0"/>
              </a:rPr>
              <a:t> was the capital</a:t>
            </a:r>
          </a:p>
        </p:txBody>
      </p:sp>
      <p:sp>
        <p:nvSpPr>
          <p:cNvPr id="114" name="Shape 114"/>
          <p:cNvSpPr txBox="1">
            <a:spLocks noGrp="1"/>
          </p:cNvSpPr>
          <p:nvPr>
            <p:ph type="title"/>
          </p:nvPr>
        </p:nvSpPr>
        <p:spPr>
          <a:xfrm>
            <a:off x="325437" y="1014412"/>
            <a:ext cx="2743199" cy="609599"/>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000" b="0" i="0" u="none" strike="noStrike" cap="none" baseline="0">
                <a:solidFill>
                  <a:schemeClr val="dk2"/>
                </a:solidFill>
                <a:latin typeface="Arial"/>
                <a:ea typeface="Arial"/>
                <a:cs typeface="Arial"/>
                <a:sym typeface="Arial"/>
                <a:rtl val="0"/>
              </a:rPr>
              <a:t>Judaism</a:t>
            </a:r>
          </a:p>
        </p:txBody>
      </p:sp>
      <p:sp>
        <p:nvSpPr>
          <p:cNvPr id="115" name="Shape 115"/>
          <p:cNvSpPr txBox="1"/>
          <p:nvPr/>
        </p:nvSpPr>
        <p:spPr>
          <a:xfrm>
            <a:off x="304800" y="20636"/>
            <a:ext cx="2819400" cy="9159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1" i="0" u="none" strike="noStrike" cap="none" baseline="0">
                <a:solidFill>
                  <a:schemeClr val="dk1"/>
                </a:solidFill>
                <a:latin typeface="Arial"/>
                <a:ea typeface="Arial"/>
                <a:cs typeface="Arial"/>
                <a:sym typeface="Arial"/>
                <a:rtl val="0"/>
              </a:rPr>
              <a:t>Wailing wall located in Jerusalem, last remnant of the 2</a:t>
            </a:r>
            <a:r>
              <a:rPr lang="en-US" sz="1800" b="1" i="0" u="none" strike="noStrike" cap="none" baseline="30000">
                <a:solidFill>
                  <a:schemeClr val="dk1"/>
                </a:solidFill>
                <a:latin typeface="Arial"/>
                <a:ea typeface="Arial"/>
                <a:cs typeface="Arial"/>
                <a:sym typeface="Arial"/>
                <a:rtl val="0"/>
              </a:rPr>
              <a:t>nd</a:t>
            </a:r>
            <a:r>
              <a:rPr lang="en-US" sz="1800" b="1" i="0" u="none" strike="noStrike" cap="none" baseline="0">
                <a:solidFill>
                  <a:schemeClr val="dk1"/>
                </a:solidFill>
                <a:latin typeface="Arial"/>
                <a:ea typeface="Arial"/>
                <a:cs typeface="Arial"/>
                <a:sym typeface="Arial"/>
                <a:rtl val="0"/>
              </a:rPr>
              <a:t> Temple</a:t>
            </a:r>
          </a:p>
        </p:txBody>
      </p:sp>
      <p:pic>
        <p:nvPicPr>
          <p:cNvPr id="116" name="Shape 116"/>
          <p:cNvPicPr preferRelativeResize="0"/>
          <p:nvPr/>
        </p:nvPicPr>
        <p:blipFill rotWithShape="1">
          <a:blip r:embed="rId4">
            <a:alphaModFix/>
          </a:blip>
          <a:srcRect/>
          <a:stretch/>
        </p:blipFill>
        <p:spPr>
          <a:xfrm>
            <a:off x="381000" y="1905000"/>
            <a:ext cx="2070099" cy="1549400"/>
          </a:xfrm>
          <a:prstGeom prst="rect">
            <a:avLst/>
          </a:prstGeom>
          <a:noFill/>
          <a:ln>
            <a:noFill/>
          </a:ln>
        </p:spPr>
      </p:pic>
    </p:spTree>
  </p:cSld>
  <p:clrMapOvr>
    <a:masterClrMapping/>
  </p:clrMapOvr>
  <p:transition spd="slow">
    <p:cut/>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1937</Words>
  <Application>Microsoft Office PowerPoint</Application>
  <PresentationFormat>On-screen Show (4:3)</PresentationFormat>
  <Paragraphs>196</Paragraphs>
  <Slides>27</Slides>
  <Notes>27</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Default Design</vt:lpstr>
      <vt:lpstr>Roman Religions</vt:lpstr>
      <vt:lpstr>Greco Roman Culture</vt:lpstr>
      <vt:lpstr>The Pantheon</vt:lpstr>
      <vt:lpstr>Rome Expands and New Religions come to Rome</vt:lpstr>
      <vt:lpstr>Stoicism (philosophy/religion)</vt:lpstr>
      <vt:lpstr>Epicureanism (philosophy/religion)</vt:lpstr>
      <vt:lpstr>Cult of Isis</vt:lpstr>
      <vt:lpstr>Cult of Mithras</vt:lpstr>
      <vt:lpstr>Judaism</vt:lpstr>
      <vt:lpstr>Judaic Culture</vt:lpstr>
      <vt:lpstr>Jewish History up to 135 AD (all dates are approximations)</vt:lpstr>
      <vt:lpstr>Jewish History continued</vt:lpstr>
      <vt:lpstr>Christianity</vt:lpstr>
      <vt:lpstr>PowerPoint Presentation</vt:lpstr>
      <vt:lpstr>Jesus’ Teachings</vt:lpstr>
      <vt:lpstr>Peter</vt:lpstr>
      <vt:lpstr>Paul</vt:lpstr>
      <vt:lpstr>PowerPoint Presentation</vt:lpstr>
      <vt:lpstr>The Gospels- The New Testament</vt:lpstr>
      <vt:lpstr>Early Christianity</vt:lpstr>
      <vt:lpstr>Early Christianity continued…</vt:lpstr>
      <vt:lpstr>Constantine the Great 285-337 AD</vt:lpstr>
      <vt:lpstr>Church of the Holy Sepulchre</vt:lpstr>
      <vt:lpstr>Constantine Continued</vt:lpstr>
      <vt:lpstr>Constantine helped make the Cross the Main Icon of the Christian Religion, however there are many others, here are a few of the symbols</vt:lpstr>
      <vt:lpstr>Christianity the State Religion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Roman Religions</dc:title>
  <dc:creator>Balazs, Stephen</dc:creator>
  <cp:lastModifiedBy>Administrator</cp:lastModifiedBy>
  <cp:revision>1</cp:revision>
  <dcterms:modified xsi:type="dcterms:W3CDTF">2015-10-28T11:33:47Z</dcterms:modified>
</cp:coreProperties>
</file>